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3.xml" ContentType="application/vnd.openxmlformats-officedocument.theme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94" r:id="rId2"/>
  </p:sldMasterIdLst>
  <p:notesMasterIdLst>
    <p:notesMasterId r:id="rId9"/>
  </p:notesMasterIdLst>
  <p:sldIdLst>
    <p:sldId id="256" r:id="rId3"/>
    <p:sldId id="264" r:id="rId4"/>
    <p:sldId id="267" r:id="rId5"/>
    <p:sldId id="269" r:id="rId6"/>
    <p:sldId id="262" r:id="rId7"/>
    <p:sldId id="258" r:id="rId8"/>
  </p:sldIdLst>
  <p:sldSz cx="24382413" cy="13716000"/>
  <p:notesSz cx="6797675" cy="9926638"/>
  <p:embeddedFontLst>
    <p:embeddedFont>
      <p:font typeface="Montserrat Medium" panose="00000600000000000000" pitchFamily="2" charset="0"/>
      <p:regular r:id="rId10"/>
      <p:italic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Montserrat Black italic" panose="00000A00000000000000" pitchFamily="2" charset="0"/>
      <p:boldItalic r:id="rId16"/>
    </p:embeddedFont>
  </p:embeddedFontLst>
  <p:custDataLst>
    <p:tags r:id="rId17"/>
  </p:custDataLst>
  <p:defaultTextStyle>
    <a:defPPr>
      <a:defRPr lang="da-DK"/>
    </a:defPPr>
    <a:lvl1pPr marL="0" algn="l" defTabSz="1828617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09" algn="l" defTabSz="1828617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617" algn="l" defTabSz="1828617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926" algn="l" defTabSz="1828617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234" algn="l" defTabSz="1828617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543" algn="l" defTabSz="1828617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851" algn="l" defTabSz="1828617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160" algn="l" defTabSz="1828617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468" algn="l" defTabSz="1828617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1608" autoAdjust="0"/>
  </p:normalViewPr>
  <p:slideViewPr>
    <p:cSldViewPr snapToGrid="0">
      <p:cViewPr varScale="1">
        <p:scale>
          <a:sx n="35" d="100"/>
          <a:sy n="35" d="100"/>
        </p:scale>
        <p:origin x="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112DC-F440-4AD9-97D2-FE4C5EED17BC}" type="datetimeFigureOut">
              <a:rPr lang="da-DK" smtClean="0"/>
              <a:t>01-10-2024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89D6B-D3A3-48CA-8A36-141E477FC9F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03354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eambroker.com/channel/hgf35amo/bowtkn3r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489D6B-D3A3-48CA-8A36-141E477FC9F6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06076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 </a:t>
            </a: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smtClean="0"/>
              <a:t>Link til film</a:t>
            </a:r>
            <a:r>
              <a:rPr lang="da-DK" baseline="0" dirty="0" smtClean="0"/>
              <a:t> med Bent Jørgensen: </a:t>
            </a:r>
            <a:r>
              <a:rPr lang="da-DK" sz="16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https://www.dreambroker.com/channel/hgf35amo/bowtkn3r</a:t>
            </a:r>
            <a:r>
              <a:rPr lang="da-DK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489D6B-D3A3-48CA-8A36-141E477FC9F6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16725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tmp"/><Relationship Id="rId4" Type="http://schemas.openxmlformats.org/officeDocument/2006/relationships/image" Target="../media/image4.tmp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tmp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tmp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tmp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tmp"/><Relationship Id="rId4" Type="http://schemas.openxmlformats.org/officeDocument/2006/relationships/image" Target="../media/image4.tmp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tmp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tm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tmp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tmp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tm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tmp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tmp"/><Relationship Id="rId5" Type="http://schemas.openxmlformats.org/officeDocument/2006/relationships/image" Target="../media/image4.tmp"/><Relationship Id="rId4" Type="http://schemas.openxmlformats.org/officeDocument/2006/relationships/image" Target="../media/image2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3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tmp"/><Relationship Id="rId5" Type="http://schemas.openxmlformats.org/officeDocument/2006/relationships/image" Target="../media/image4.tmp"/><Relationship Id="rId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3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tmp"/><Relationship Id="rId5" Type="http://schemas.openxmlformats.org/officeDocument/2006/relationships/image" Target="../media/image4.tmp"/><Relationship Id="rId4" Type="http://schemas.openxmlformats.org/officeDocument/2006/relationships/image" Target="../media/image2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3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tmp"/><Relationship Id="rId5" Type="http://schemas.openxmlformats.org/officeDocument/2006/relationships/image" Target="../media/image4.tmp"/><Relationship Id="rId4" Type="http://schemas.openxmlformats.org/officeDocument/2006/relationships/image" Target="../media/image2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3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tmp"/><Relationship Id="rId5" Type="http://schemas.openxmlformats.org/officeDocument/2006/relationships/image" Target="../media/image4.tmp"/><Relationship Id="rId4" Type="http://schemas.openxmlformats.org/officeDocument/2006/relationships/image" Target="../media/image2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3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tmp"/><Relationship Id="rId5" Type="http://schemas.openxmlformats.org/officeDocument/2006/relationships/image" Target="../media/image4.tmp"/><Relationship Id="rId4" Type="http://schemas.openxmlformats.org/officeDocument/2006/relationships/image" Target="../media/image2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mp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4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30.tmp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mp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5.png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30.tmp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mp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6.png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30.tmp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mp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7.png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30.tmp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mp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8.png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30.tmp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mp"/><Relationship Id="rId13" Type="http://schemas.openxmlformats.org/officeDocument/2006/relationships/image" Target="../media/image8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2.tmp"/><Relationship Id="rId12" Type="http://schemas.openxmlformats.org/officeDocument/2006/relationships/image" Target="../media/image37.tmp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1.tmp"/><Relationship Id="rId11" Type="http://schemas.openxmlformats.org/officeDocument/2006/relationships/image" Target="../media/image36.tmp"/><Relationship Id="rId5" Type="http://schemas.openxmlformats.org/officeDocument/2006/relationships/image" Target="../media/image1.emf"/><Relationship Id="rId10" Type="http://schemas.openxmlformats.org/officeDocument/2006/relationships/image" Target="../media/image35.tmp"/><Relationship Id="rId4" Type="http://schemas.openxmlformats.org/officeDocument/2006/relationships/oleObject" Target="../embeddings/oleObject7.bin"/><Relationship Id="rId9" Type="http://schemas.openxmlformats.org/officeDocument/2006/relationships/image" Target="../media/image34.tmp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tmp"/><Relationship Id="rId4" Type="http://schemas.openxmlformats.org/officeDocument/2006/relationships/image" Target="../media/image4.tmp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tmp"/><Relationship Id="rId4" Type="http://schemas.openxmlformats.org/officeDocument/2006/relationships/image" Target="../media/image3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tmp"/><Relationship Id="rId4" Type="http://schemas.openxmlformats.org/officeDocument/2006/relationships/image" Target="../media/image3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tmp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tmp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4.tmp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10.tmp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1.png"/><Relationship Id="rId4" Type="http://schemas.openxmlformats.org/officeDocument/2006/relationships/image" Target="../media/image9.tmp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11.tmp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1.png"/><Relationship Id="rId4" Type="http://schemas.openxmlformats.org/officeDocument/2006/relationships/image" Target="../media/image9.tmp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12.tmp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1.png"/><Relationship Id="rId4" Type="http://schemas.openxmlformats.org/officeDocument/2006/relationships/image" Target="../media/image9.tmp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3.tmp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4.tmp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4.tmp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16.tmp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1.png"/><Relationship Id="rId4" Type="http://schemas.openxmlformats.org/officeDocument/2006/relationships/image" Target="../media/image9.tmp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4.tmp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tmp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4.tmp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4.tmp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4.tmp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1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4.tmp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1.png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1.png"/><Relationship Id="rId4" Type="http://schemas.openxmlformats.org/officeDocument/2006/relationships/image" Target="../media/image42.tmp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1.png"/><Relationship Id="rId4" Type="http://schemas.openxmlformats.org/officeDocument/2006/relationships/image" Target="../media/image23.tmp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9.tmp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9.tmp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tmp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mp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1.png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23.tmp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tmp"/><Relationship Id="rId4" Type="http://schemas.openxmlformats.org/officeDocument/2006/relationships/image" Target="../media/image4.tmp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tmp"/><Relationship Id="rId4" Type="http://schemas.openxmlformats.org/officeDocument/2006/relationships/image" Target="../media/image4.tm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tmp"/><Relationship Id="rId4" Type="http://schemas.openxmlformats.org/officeDocument/2006/relationships/image" Target="../media/image4.tm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EBCAD4-2551-49EE-8DE5-1D2BB09F55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6877" y="4606925"/>
            <a:ext cx="17093087" cy="5121277"/>
          </a:xfrm>
        </p:spPr>
        <p:txBody>
          <a:bodyPr anchor="t" anchorCtr="0"/>
          <a:lstStyle>
            <a:lvl1pPr algn="l">
              <a:lnSpc>
                <a:spcPts val="17000"/>
              </a:lnSpc>
              <a:defRPr sz="15000" b="0">
                <a:latin typeface="+mj-lt"/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2170882-3C1A-47A7-92D1-A3FADCFE5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6877" y="10629904"/>
            <a:ext cx="17093087" cy="1584323"/>
          </a:xfrm>
        </p:spPr>
        <p:txBody>
          <a:bodyPr/>
          <a:lstStyle>
            <a:lvl1pPr marL="0" indent="0" algn="l">
              <a:lnSpc>
                <a:spcPts val="6000"/>
              </a:lnSpc>
              <a:buNone/>
              <a:defRPr sz="450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da-DK" dirty="0"/>
              <a:t>Navn </a:t>
            </a:r>
            <a:r>
              <a:rPr lang="da-DK" dirty="0" err="1"/>
              <a:t>Navnsen</a:t>
            </a:r>
            <a:endParaRPr lang="da-DK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0C218EF-1B38-40A8-A5D7-7A47F9D0F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95830"/>
            <a:ext cx="2806401" cy="1016000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EFFD270C-4F72-453D-B36E-3F3C47250A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824" y="1079547"/>
            <a:ext cx="3577091" cy="187420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A1B58FF-7007-4DB3-AB68-8ED000F0B4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7999" y="1017588"/>
            <a:ext cx="8126413" cy="261937"/>
          </a:xfrm>
        </p:spPr>
        <p:txBody>
          <a:bodyPr/>
          <a:lstStyle>
            <a:lvl1pPr algn="ctr">
              <a:lnSpc>
                <a:spcPts val="2500"/>
              </a:lnSpc>
              <a:buNone/>
              <a:defRPr sz="2000" b="1"/>
            </a:lvl1pPr>
          </a:lstStyle>
          <a:p>
            <a:pPr lvl="0"/>
            <a:r>
              <a:rPr lang="da-DK" dirty="0"/>
              <a:t>Navn på institution</a:t>
            </a: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795AFFCB-6759-40E6-96C5-2030F9FE2BFD}"/>
              </a:ext>
            </a:extLst>
          </p:cNvPr>
          <p:cNvGrpSpPr/>
          <p:nvPr userDrawn="1"/>
        </p:nvGrpSpPr>
        <p:grpSpPr>
          <a:xfrm>
            <a:off x="24775960" y="497279"/>
            <a:ext cx="3894290" cy="1724882"/>
            <a:chOff x="24775960" y="497279"/>
            <a:chExt cx="3894290" cy="1724882"/>
          </a:xfrm>
        </p:grpSpPr>
        <p:sp>
          <p:nvSpPr>
            <p:cNvPr id="7" name="Tekstfelt 6">
              <a:extLst>
                <a:ext uri="{FF2B5EF4-FFF2-40B4-BE49-F238E27FC236}">
                  <a16:creationId xmlns:a16="http://schemas.microsoft.com/office/drawing/2014/main" id="{1ABE3FBA-96A2-4DB0-8BDA-52F3F9937E39}"/>
                </a:ext>
              </a:extLst>
            </p:cNvPr>
            <p:cNvSpPr txBox="1"/>
            <p:nvPr userDrawn="1"/>
          </p:nvSpPr>
          <p:spPr>
            <a:xfrm>
              <a:off x="24775960" y="497279"/>
              <a:ext cx="3894290" cy="1724882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anden forside/layout</a:t>
              </a:r>
              <a:r>
                <a:rPr lang="da-DK" sz="1500" b="0" dirty="0"/>
                <a:t> ved at klikke på                under fanen Hjem.</a:t>
              </a:r>
            </a:p>
            <a:p>
              <a:r>
                <a:rPr lang="da-DK" sz="1500" dirty="0"/>
                <a:t>Vælg derefter det ønskede layout.</a:t>
              </a:r>
            </a:p>
            <a:p>
              <a:endParaRPr lang="da-DK" sz="1500" dirty="0"/>
            </a:p>
            <a:p>
              <a:r>
                <a:rPr lang="da-DK" sz="1500" dirty="0"/>
                <a:t>Vær opmærksom på, at du skal skifte til layout af samme slags. Så du </a:t>
              </a:r>
              <a:r>
                <a:rPr lang="da-DK" sz="1500" u="sng" dirty="0"/>
                <a:t>ikke</a:t>
              </a:r>
              <a:r>
                <a:rPr lang="da-DK" sz="1500" dirty="0"/>
                <a:t> skifter fra Forside- til Indholdslayout</a:t>
              </a:r>
            </a:p>
          </p:txBody>
        </p:sp>
        <p:pic>
          <p:nvPicPr>
            <p:cNvPr id="8" name="Billede 7">
              <a:extLst>
                <a:ext uri="{FF2B5EF4-FFF2-40B4-BE49-F238E27FC236}">
                  <a16:creationId xmlns:a16="http://schemas.microsoft.com/office/drawing/2014/main" id="{B3E50368-47E8-4FB7-AC39-33DEDDE1EC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75254" y="726572"/>
              <a:ext cx="724001" cy="238158"/>
            </a:xfrm>
            <a:prstGeom prst="rect">
              <a:avLst/>
            </a:prstGeom>
          </p:spPr>
        </p:pic>
      </p:grpSp>
      <p:pic>
        <p:nvPicPr>
          <p:cNvPr id="9" name="Billede 8">
            <a:extLst>
              <a:ext uri="{FF2B5EF4-FFF2-40B4-BE49-F238E27FC236}">
                <a16:creationId xmlns:a16="http://schemas.microsoft.com/office/drawing/2014/main" id="{D78E6915-0752-4B27-A56B-3A2873CA9D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6164" y="2255283"/>
            <a:ext cx="4124901" cy="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66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 -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EA366E03-86D4-4C61-891B-7D1698B2E7F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192000" y="0"/>
            <a:ext cx="12190413" cy="1371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Klik på ikonet for at indsætte billede. </a:t>
            </a:r>
            <a:br>
              <a:rPr lang="da-DK" dirty="0"/>
            </a:br>
            <a:r>
              <a:rPr lang="da-DK" dirty="0"/>
              <a:t/>
            </a:r>
            <a:br>
              <a:rPr lang="da-DK" dirty="0"/>
            </a:br>
            <a:r>
              <a:rPr lang="da-DK" dirty="0"/>
              <a:t/>
            </a:r>
            <a:br>
              <a:rPr lang="da-DK" dirty="0"/>
            </a:br>
            <a:endParaRPr lang="da-DK" dirty="0"/>
          </a:p>
          <a:p>
            <a:r>
              <a:rPr lang="da-DK" dirty="0"/>
              <a:t/>
            </a:r>
            <a:br>
              <a:rPr lang="da-DK" dirty="0"/>
            </a:br>
            <a:r>
              <a:rPr lang="da-DK" dirty="0"/>
              <a:t/>
            </a:r>
            <a:br>
              <a:rPr lang="da-DK" dirty="0"/>
            </a:br>
            <a:r>
              <a:rPr lang="da-DK" dirty="0"/>
              <a:t>HUSK at anvendelse af billeder eller video med personer på kræver samtykke fra de pågældende personer.</a:t>
            </a:r>
          </a:p>
          <a:p>
            <a:r>
              <a:rPr lang="da-DK" dirty="0"/>
              <a:t>Få samtykkeerklæring i Kommunikation eller hent den på </a:t>
            </a:r>
            <a:r>
              <a:rPr lang="da-DK" dirty="0" err="1"/>
              <a:t>intra</a:t>
            </a:r>
            <a:r>
              <a:rPr lang="da-DK" dirty="0"/>
              <a:t> under Kommunikation.</a:t>
            </a:r>
          </a:p>
          <a:p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140C70-29E9-4770-AC9F-0D4F6BFCA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76" y="2316956"/>
            <a:ext cx="10642649" cy="15152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29DCD2-5BCD-40AB-B10C-8B6EA60CB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878" y="4606925"/>
            <a:ext cx="10642647" cy="835025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B679288-C62C-4ACC-BDB5-2B320A2C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E1B0D-68B5-4A77-AD33-06FAF80BF7C9}" type="datetime1">
              <a:rPr lang="da-DK" smtClean="0"/>
              <a:t>01-10-2024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E27D1FF-D1F0-477D-B630-E8022ADB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930CB53-DC24-4370-A33E-AF9BC03A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684065C1-A11B-4A8D-9014-0F655605E5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12" name="Billede 11" descr="Et billede, der indeholder tekst&#10;&#10;Automatisk genereret beskrivelse">
            <a:extLst>
              <a:ext uri="{FF2B5EF4-FFF2-40B4-BE49-F238E27FC236}">
                <a16:creationId xmlns:a16="http://schemas.microsoft.com/office/drawing/2014/main" id="{378A6749-9C30-4D44-A767-6FD3B4FC7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0"/>
            <a:ext cx="3722866" cy="2097604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D1C86FA2-BDF0-4BF0-A502-B803D8F33E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2221706"/>
            <a:ext cx="438211" cy="771633"/>
          </a:xfrm>
          <a:prstGeom prst="rect">
            <a:avLst/>
          </a:prstGeom>
        </p:spPr>
      </p:pic>
      <p:sp>
        <p:nvSpPr>
          <p:cNvPr id="17" name="Tekstfelt 16">
            <a:extLst>
              <a:ext uri="{FF2B5EF4-FFF2-40B4-BE49-F238E27FC236}">
                <a16:creationId xmlns:a16="http://schemas.microsoft.com/office/drawing/2014/main" id="{F8CEB203-F44F-4D03-8666-9B99C060987C}"/>
              </a:ext>
            </a:extLst>
          </p:cNvPr>
          <p:cNvSpPr txBox="1"/>
          <p:nvPr userDrawn="1"/>
        </p:nvSpPr>
        <p:spPr>
          <a:xfrm>
            <a:off x="25214172" y="2221705"/>
            <a:ext cx="37228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500" b="1" dirty="0"/>
              <a:t>Du kan ændre beskæring af billede</a:t>
            </a:r>
            <a:r>
              <a:rPr lang="da-DK" sz="1500" b="0" dirty="0"/>
              <a:t> på følgende måde.</a:t>
            </a:r>
          </a:p>
          <a:p>
            <a:r>
              <a:rPr lang="da-DK" sz="1500" b="0" dirty="0"/>
              <a:t>Højreklik på billedet og vælg Beskær (øverst).</a:t>
            </a:r>
            <a:br>
              <a:rPr lang="da-DK" sz="1500" b="0" dirty="0"/>
            </a:br>
            <a:r>
              <a:rPr lang="da-DK" sz="1500" b="0" dirty="0"/>
              <a:t>Derefter kan du trække i billedet så du ser den ønskede del.</a:t>
            </a:r>
            <a:endParaRPr lang="da-DK" sz="1500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B0B82ACD-F4E3-43AF-9DBB-968AE5E8AD69}"/>
              </a:ext>
            </a:extLst>
          </p:cNvPr>
          <p:cNvSpPr txBox="1"/>
          <p:nvPr userDrawn="1"/>
        </p:nvSpPr>
        <p:spPr>
          <a:xfrm>
            <a:off x="24775960" y="3944093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AD894D4C-4190-407A-BDB8-6110E4650989}"/>
              </a:ext>
            </a:extLst>
          </p:cNvPr>
          <p:cNvSpPr txBox="1"/>
          <p:nvPr userDrawn="1"/>
        </p:nvSpPr>
        <p:spPr>
          <a:xfrm>
            <a:off x="24775960" y="5712320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Webtilgængelighed:</a:t>
            </a:r>
            <a:r>
              <a:rPr lang="da-DK" sz="1500" b="0" dirty="0"/>
              <a:t> Husk at give dit billede en Alternativ tekst, som bruges af synshandicappede til ”oplæsning” af billede.</a:t>
            </a:r>
          </a:p>
          <a:p>
            <a:r>
              <a:rPr lang="da-DK" sz="1500" b="0" dirty="0"/>
              <a:t>Højreklik på billede og angiv Alternativ tekst.</a:t>
            </a:r>
          </a:p>
          <a:p>
            <a:endParaRPr lang="da-DK" sz="1500" b="0" dirty="0"/>
          </a:p>
        </p:txBody>
      </p:sp>
    </p:spTree>
    <p:extLst>
      <p:ext uri="{BB962C8B-B14F-4D97-AF65-F5344CB8AC3E}">
        <p14:creationId xmlns:p14="http://schemas.microsoft.com/office/powerpoint/2010/main" val="4284020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22656" y="3"/>
            <a:ext cx="17159758" cy="1371599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76" y="2316956"/>
            <a:ext cx="5673354" cy="15152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6" y="4606927"/>
            <a:ext cx="5673354" cy="835025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25F59-86A4-4261-BD4A-3EB460F76CC6}" type="datetime1">
              <a:rPr lang="da-DK" smtClean="0"/>
              <a:t>01-10-2024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E56E69A5-BFDA-4DCE-B43B-CA8020E8C8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grpSp>
        <p:nvGrpSpPr>
          <p:cNvPr id="20" name="Gruppe 19">
            <a:extLst>
              <a:ext uri="{FF2B5EF4-FFF2-40B4-BE49-F238E27FC236}">
                <a16:creationId xmlns:a16="http://schemas.microsoft.com/office/drawing/2014/main" id="{91586F70-0E23-40DF-8B7A-9305049B4B96}"/>
              </a:ext>
            </a:extLst>
          </p:cNvPr>
          <p:cNvGrpSpPr/>
          <p:nvPr userDrawn="1"/>
        </p:nvGrpSpPr>
        <p:grpSpPr>
          <a:xfrm>
            <a:off x="24464211" y="2570647"/>
            <a:ext cx="4206040" cy="3934177"/>
            <a:chOff x="24464211" y="4871401"/>
            <a:chExt cx="4206040" cy="3934177"/>
          </a:xfrm>
        </p:grpSpPr>
        <p:sp>
          <p:nvSpPr>
            <p:cNvPr id="21" name="Tekstfelt 20">
              <a:extLst>
                <a:ext uri="{FF2B5EF4-FFF2-40B4-BE49-F238E27FC236}">
                  <a16:creationId xmlns:a16="http://schemas.microsoft.com/office/drawing/2014/main" id="{11109A06-0CB0-447F-AA3F-563D84CB1E8E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22" name="Billede 21">
              <a:extLst>
                <a:ext uri="{FF2B5EF4-FFF2-40B4-BE49-F238E27FC236}">
                  <a16:creationId xmlns:a16="http://schemas.microsoft.com/office/drawing/2014/main" id="{1D1E1805-8DAB-49F9-9B9C-121ECBA082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3" name="Pil: venstre 22">
              <a:extLst>
                <a:ext uri="{FF2B5EF4-FFF2-40B4-BE49-F238E27FC236}">
                  <a16:creationId xmlns:a16="http://schemas.microsoft.com/office/drawing/2014/main" id="{250ACA79-18E0-47A4-AB53-6ABEE3813EB4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4" name="Billede 23">
              <a:extLst>
                <a:ext uri="{FF2B5EF4-FFF2-40B4-BE49-F238E27FC236}">
                  <a16:creationId xmlns:a16="http://schemas.microsoft.com/office/drawing/2014/main" id="{BF240283-2EE6-404F-9F83-0AA752A2F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7554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8 -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5DD2AC21-D97A-4567-8670-DCB7EFEB9F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23125" y="0"/>
            <a:ext cx="17159288" cy="1371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Klik på ikonet for at indsætte billede. 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HUSK at anvendelse af billeder eller video med personer på kræver samtykke fra de pågældende personer.</a:t>
            </a:r>
          </a:p>
          <a:p>
            <a:r>
              <a:rPr lang="da-DK" dirty="0"/>
              <a:t>Få samtykkeerklæring i Kommunikation eller hent den på </a:t>
            </a:r>
            <a:r>
              <a:rPr lang="da-DK" dirty="0" err="1"/>
              <a:t>intra</a:t>
            </a:r>
            <a:r>
              <a:rPr lang="da-DK" dirty="0"/>
              <a:t> under Kommunikation.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76" y="2316956"/>
            <a:ext cx="5673354" cy="15152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6" y="4606927"/>
            <a:ext cx="5673354" cy="835025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49A7D-05F0-4792-8055-B7100F19DCD4}" type="datetime1">
              <a:rPr lang="da-DK" smtClean="0"/>
              <a:t>01-10-2024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2BB98B3E-36AA-4C0D-9344-303923ABCE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D12EA6A8-0F37-41E0-A07E-23BBB2DB16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2221706"/>
            <a:ext cx="438211" cy="771633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75C9036D-3D8D-4C4B-B01B-6B3F9DF6E3C8}"/>
              </a:ext>
            </a:extLst>
          </p:cNvPr>
          <p:cNvSpPr txBox="1"/>
          <p:nvPr userDrawn="1"/>
        </p:nvSpPr>
        <p:spPr>
          <a:xfrm>
            <a:off x="25214172" y="2221705"/>
            <a:ext cx="37228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500" b="1" dirty="0"/>
              <a:t>Du kan ændre beskæring af billede</a:t>
            </a:r>
            <a:r>
              <a:rPr lang="da-DK" sz="1500" b="0" dirty="0"/>
              <a:t> på følgende måde.</a:t>
            </a:r>
          </a:p>
          <a:p>
            <a:r>
              <a:rPr lang="da-DK" sz="1500" b="0" dirty="0"/>
              <a:t>Højreklik på billedet og vælg Beskær (øverst).</a:t>
            </a:r>
            <a:br>
              <a:rPr lang="da-DK" sz="1500" b="0" dirty="0"/>
            </a:br>
            <a:r>
              <a:rPr lang="da-DK" sz="1500" b="0" dirty="0"/>
              <a:t>Derefter kan du trække i billedet så du ser den ønskede del.</a:t>
            </a:r>
            <a:endParaRPr lang="da-DK" sz="1500" dirty="0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948D2410-977B-4740-936A-0134839F96B6}"/>
              </a:ext>
            </a:extLst>
          </p:cNvPr>
          <p:cNvSpPr txBox="1"/>
          <p:nvPr userDrawn="1"/>
        </p:nvSpPr>
        <p:spPr>
          <a:xfrm>
            <a:off x="24775960" y="3944093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BD26142A-D011-46E0-BD12-FEE3B33BA887}"/>
              </a:ext>
            </a:extLst>
          </p:cNvPr>
          <p:cNvSpPr txBox="1"/>
          <p:nvPr userDrawn="1"/>
        </p:nvSpPr>
        <p:spPr>
          <a:xfrm>
            <a:off x="24775960" y="5712320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Webtilgængelighed:</a:t>
            </a:r>
            <a:r>
              <a:rPr lang="da-DK" sz="1500" b="0" dirty="0"/>
              <a:t> Husk at give dit billede en Alternativ tekst, som bruges af synshandicappede til ”oplæsning” af billede.</a:t>
            </a:r>
          </a:p>
          <a:p>
            <a:r>
              <a:rPr lang="da-DK" sz="1500" b="0" dirty="0"/>
              <a:t>Højreklik på billede og angiv Alternativ tekst.</a:t>
            </a:r>
          </a:p>
          <a:p>
            <a:endParaRPr lang="da-DK" sz="1500" b="0" dirty="0"/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581A9613-792B-4757-9370-097FBBD8D5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0" y="25664"/>
            <a:ext cx="3722867" cy="209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24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5" y="4606927"/>
            <a:ext cx="7020000" cy="835025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87569" y="4607720"/>
            <a:ext cx="7020000" cy="835025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95924-017B-4400-8284-A22070F27CE3}" type="datetime1">
              <a:rPr lang="da-DK" smtClean="0"/>
              <a:t>01-10-2024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C2D77B6A-7688-44AF-968D-86688374E2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sp>
        <p:nvSpPr>
          <p:cNvPr id="9" name="Pladsholder til indhold 3">
            <a:extLst>
              <a:ext uri="{FF2B5EF4-FFF2-40B4-BE49-F238E27FC236}">
                <a16:creationId xmlns:a16="http://schemas.microsoft.com/office/drawing/2014/main" id="{BAB0B789-D2C7-48EB-A9A6-7D4C657875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6578263" y="4608513"/>
            <a:ext cx="7020000" cy="835025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2392BC42-9269-4426-9ECB-3E5E0056E4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2016" y="0"/>
            <a:ext cx="3726811" cy="2097604"/>
          </a:xfrm>
          <a:prstGeom prst="rect">
            <a:avLst/>
          </a:prstGeom>
        </p:spPr>
      </p:pic>
      <p:grpSp>
        <p:nvGrpSpPr>
          <p:cNvPr id="18" name="Gruppe 17">
            <a:extLst>
              <a:ext uri="{FF2B5EF4-FFF2-40B4-BE49-F238E27FC236}">
                <a16:creationId xmlns:a16="http://schemas.microsoft.com/office/drawing/2014/main" id="{5342E342-DBC0-4BB2-B7E2-DB5F9F2CDD0C}"/>
              </a:ext>
            </a:extLst>
          </p:cNvPr>
          <p:cNvGrpSpPr/>
          <p:nvPr userDrawn="1"/>
        </p:nvGrpSpPr>
        <p:grpSpPr>
          <a:xfrm>
            <a:off x="24464211" y="4871401"/>
            <a:ext cx="4206040" cy="3934177"/>
            <a:chOff x="24464211" y="4871401"/>
            <a:chExt cx="4206040" cy="3934177"/>
          </a:xfrm>
        </p:grpSpPr>
        <p:sp>
          <p:nvSpPr>
            <p:cNvPr id="19" name="Tekstfelt 18">
              <a:extLst>
                <a:ext uri="{FF2B5EF4-FFF2-40B4-BE49-F238E27FC236}">
                  <a16:creationId xmlns:a16="http://schemas.microsoft.com/office/drawing/2014/main" id="{81159F22-8874-478D-8480-489E3D8F6038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20" name="Billede 19">
              <a:extLst>
                <a:ext uri="{FF2B5EF4-FFF2-40B4-BE49-F238E27FC236}">
                  <a16:creationId xmlns:a16="http://schemas.microsoft.com/office/drawing/2014/main" id="{35F979DA-3524-45F5-B7F0-E3232252D5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1" name="Pil: venstre 20">
              <a:extLst>
                <a:ext uri="{FF2B5EF4-FFF2-40B4-BE49-F238E27FC236}">
                  <a16:creationId xmlns:a16="http://schemas.microsoft.com/office/drawing/2014/main" id="{0ABC9ADC-D03C-46FF-80F5-972D6A0B8ECD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2" name="Billede 21">
              <a:extLst>
                <a:ext uri="{FF2B5EF4-FFF2-40B4-BE49-F238E27FC236}">
                  <a16:creationId xmlns:a16="http://schemas.microsoft.com/office/drawing/2014/main" id="{EC1ADAEA-C8E0-4739-A29F-033BA0F3F0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248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5" y="2297113"/>
            <a:ext cx="7020000" cy="10660064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87569" y="2297906"/>
            <a:ext cx="7020000" cy="10660064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80AA-E274-44B0-9776-ACB5D415570E}" type="datetime1">
              <a:rPr lang="da-DK" smtClean="0"/>
              <a:t>01-10-2024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C2D77B6A-7688-44AF-968D-86688374E2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sp>
        <p:nvSpPr>
          <p:cNvPr id="9" name="Pladsholder til indhold 3">
            <a:extLst>
              <a:ext uri="{FF2B5EF4-FFF2-40B4-BE49-F238E27FC236}">
                <a16:creationId xmlns:a16="http://schemas.microsoft.com/office/drawing/2014/main" id="{BAB0B789-D2C7-48EB-A9A6-7D4C657875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6578263" y="2298699"/>
            <a:ext cx="7020000" cy="10660064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2457F943-C4FA-49C1-9DB6-2AA5882C0BEE}"/>
              </a:ext>
            </a:extLst>
          </p:cNvPr>
          <p:cNvGrpSpPr/>
          <p:nvPr userDrawn="1"/>
        </p:nvGrpSpPr>
        <p:grpSpPr>
          <a:xfrm>
            <a:off x="24464211" y="2570647"/>
            <a:ext cx="4206040" cy="3934177"/>
            <a:chOff x="24464211" y="4871401"/>
            <a:chExt cx="4206040" cy="3934177"/>
          </a:xfrm>
        </p:grpSpPr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7C46D596-6F7F-484B-8D1A-1346DEFCC4D6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8" name="Billede 17">
              <a:extLst>
                <a:ext uri="{FF2B5EF4-FFF2-40B4-BE49-F238E27FC236}">
                  <a16:creationId xmlns:a16="http://schemas.microsoft.com/office/drawing/2014/main" id="{B8759709-61DC-4465-9E4F-9CA09B97DB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19" name="Pil: venstre 18">
              <a:extLst>
                <a:ext uri="{FF2B5EF4-FFF2-40B4-BE49-F238E27FC236}">
                  <a16:creationId xmlns:a16="http://schemas.microsoft.com/office/drawing/2014/main" id="{6B5EBB3C-FCEC-4F18-8E39-D5F18DD60C06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0" name="Billede 19">
              <a:extLst>
                <a:ext uri="{FF2B5EF4-FFF2-40B4-BE49-F238E27FC236}">
                  <a16:creationId xmlns:a16="http://schemas.microsoft.com/office/drawing/2014/main" id="{F775CCAE-19AA-48A4-B1EB-EEABD91B4B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2879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5" y="4606927"/>
            <a:ext cx="5040000" cy="835025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19239" y="4606927"/>
            <a:ext cx="5040000" cy="835025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BE1E9-6D91-4796-907E-152C4B6BABA5}" type="datetime1">
              <a:rPr lang="da-DK" smtClean="0"/>
              <a:t>01-10-2024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C2D77B6A-7688-44AF-968D-86688374E2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sp>
        <p:nvSpPr>
          <p:cNvPr id="9" name="Pladsholder til indhold 3">
            <a:extLst>
              <a:ext uri="{FF2B5EF4-FFF2-40B4-BE49-F238E27FC236}">
                <a16:creationId xmlns:a16="http://schemas.microsoft.com/office/drawing/2014/main" id="{BAB0B789-D2C7-48EB-A9A6-7D4C657875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2641603" y="4606927"/>
            <a:ext cx="5040000" cy="835025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10" name="Pladsholder til indhold 3">
            <a:extLst>
              <a:ext uri="{FF2B5EF4-FFF2-40B4-BE49-F238E27FC236}">
                <a16:creationId xmlns:a16="http://schemas.microsoft.com/office/drawing/2014/main" id="{CC89AC54-59DD-4F63-8FB7-D51EE5E278B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8563967" y="4606927"/>
            <a:ext cx="5040000" cy="835025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E14405B2-304F-46B1-BA45-40ED1CBDC7C2}"/>
              </a:ext>
            </a:extLst>
          </p:cNvPr>
          <p:cNvGrpSpPr/>
          <p:nvPr userDrawn="1"/>
        </p:nvGrpSpPr>
        <p:grpSpPr>
          <a:xfrm>
            <a:off x="24464211" y="4871401"/>
            <a:ext cx="4206040" cy="3934177"/>
            <a:chOff x="24464211" y="4871401"/>
            <a:chExt cx="4206040" cy="3934177"/>
          </a:xfrm>
        </p:grpSpPr>
        <p:sp>
          <p:nvSpPr>
            <p:cNvPr id="18" name="Tekstfelt 17">
              <a:extLst>
                <a:ext uri="{FF2B5EF4-FFF2-40B4-BE49-F238E27FC236}">
                  <a16:creationId xmlns:a16="http://schemas.microsoft.com/office/drawing/2014/main" id="{CC9C1BBC-0488-409C-97AE-338AA50B8DAF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9" name="Billede 18">
              <a:extLst>
                <a:ext uri="{FF2B5EF4-FFF2-40B4-BE49-F238E27FC236}">
                  <a16:creationId xmlns:a16="http://schemas.microsoft.com/office/drawing/2014/main" id="{2A155BE4-98DD-4D9D-85F5-BD0FB850A6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0" name="Pil: venstre 19">
              <a:extLst>
                <a:ext uri="{FF2B5EF4-FFF2-40B4-BE49-F238E27FC236}">
                  <a16:creationId xmlns:a16="http://schemas.microsoft.com/office/drawing/2014/main" id="{F3633547-A53B-4811-BBC7-09385327AC12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1" name="Billede 20">
              <a:extLst>
                <a:ext uri="{FF2B5EF4-FFF2-40B4-BE49-F238E27FC236}">
                  <a16:creationId xmlns:a16="http://schemas.microsoft.com/office/drawing/2014/main" id="{43F220BD-7DB5-464A-B705-7F7C1DBDDF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6674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5" y="2297113"/>
            <a:ext cx="5040000" cy="10660064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19239" y="2297113"/>
            <a:ext cx="5040000" cy="10660064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77FBD-6C83-433E-973B-F2793AFD4E04}" type="datetime1">
              <a:rPr lang="da-DK" smtClean="0"/>
              <a:t>01-10-2024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C2D77B6A-7688-44AF-968D-86688374E2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sp>
        <p:nvSpPr>
          <p:cNvPr id="9" name="Pladsholder til indhold 3">
            <a:extLst>
              <a:ext uri="{FF2B5EF4-FFF2-40B4-BE49-F238E27FC236}">
                <a16:creationId xmlns:a16="http://schemas.microsoft.com/office/drawing/2014/main" id="{BAB0B789-D2C7-48EB-A9A6-7D4C657875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2641603" y="2297113"/>
            <a:ext cx="5040000" cy="10660064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10" name="Pladsholder til indhold 3">
            <a:extLst>
              <a:ext uri="{FF2B5EF4-FFF2-40B4-BE49-F238E27FC236}">
                <a16:creationId xmlns:a16="http://schemas.microsoft.com/office/drawing/2014/main" id="{CC89AC54-59DD-4F63-8FB7-D51EE5E278B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8563967" y="2297113"/>
            <a:ext cx="5040000" cy="10660064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52D13779-965F-41C8-9A44-01B319BF7344}"/>
              </a:ext>
            </a:extLst>
          </p:cNvPr>
          <p:cNvGrpSpPr/>
          <p:nvPr userDrawn="1"/>
        </p:nvGrpSpPr>
        <p:grpSpPr>
          <a:xfrm>
            <a:off x="24464211" y="2570647"/>
            <a:ext cx="4206040" cy="3934177"/>
            <a:chOff x="24464211" y="4871401"/>
            <a:chExt cx="4206040" cy="3934177"/>
          </a:xfrm>
        </p:grpSpPr>
        <p:sp>
          <p:nvSpPr>
            <p:cNvPr id="18" name="Tekstfelt 17">
              <a:extLst>
                <a:ext uri="{FF2B5EF4-FFF2-40B4-BE49-F238E27FC236}">
                  <a16:creationId xmlns:a16="http://schemas.microsoft.com/office/drawing/2014/main" id="{294839CA-8464-4363-93F2-5AEBAA817E92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9" name="Billede 18">
              <a:extLst>
                <a:ext uri="{FF2B5EF4-FFF2-40B4-BE49-F238E27FC236}">
                  <a16:creationId xmlns:a16="http://schemas.microsoft.com/office/drawing/2014/main" id="{732C92A9-A0E8-4846-A587-766FBA2A3F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0" name="Pil: venstre 19">
              <a:extLst>
                <a:ext uri="{FF2B5EF4-FFF2-40B4-BE49-F238E27FC236}">
                  <a16:creationId xmlns:a16="http://schemas.microsoft.com/office/drawing/2014/main" id="{796FC19C-15C8-4476-AD7F-72F4CFC6EE88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1" name="Billede 20">
              <a:extLst>
                <a:ext uri="{FF2B5EF4-FFF2-40B4-BE49-F238E27FC236}">
                  <a16:creationId xmlns:a16="http://schemas.microsoft.com/office/drawing/2014/main" id="{BBB145C0-786B-400D-83C3-0814D72F48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5769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3 -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5DD2AC21-D97A-4567-8670-DCB7EFEB9F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75" y="0"/>
            <a:ext cx="17159288" cy="1371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Klik på ikonet for at indsætte billede. 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HUSK at anvendelse af billeder eller video med personer på kræver samtykke fra de pågældende personer.</a:t>
            </a:r>
          </a:p>
          <a:p>
            <a:r>
              <a:rPr lang="da-DK" dirty="0"/>
              <a:t>Få samtykkeerklæring i Kommunikation eller hent den på </a:t>
            </a:r>
            <a:r>
              <a:rPr lang="da-DK" dirty="0" err="1"/>
              <a:t>intra</a:t>
            </a:r>
            <a:r>
              <a:rPr lang="da-DK" dirty="0"/>
              <a:t> under Kommunikation.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3776" y="2316956"/>
            <a:ext cx="5673354" cy="15152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03776" y="4606927"/>
            <a:ext cx="5673354" cy="835025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98218-24A1-45BE-A2A2-DA7E49C32BF0}" type="datetime1">
              <a:rPr lang="da-DK" smtClean="0"/>
              <a:t>01-10-2024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2BB98B3E-36AA-4C0D-9344-303923ABCE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33D185C5-140A-40BC-93EF-FA41E63267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2221706"/>
            <a:ext cx="438211" cy="771633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277F1664-B331-468D-AE97-FBC22880BD39}"/>
              </a:ext>
            </a:extLst>
          </p:cNvPr>
          <p:cNvSpPr txBox="1"/>
          <p:nvPr userDrawn="1"/>
        </p:nvSpPr>
        <p:spPr>
          <a:xfrm>
            <a:off x="25214172" y="2221705"/>
            <a:ext cx="37228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500" b="1" dirty="0"/>
              <a:t>Du kan ændre beskæring af billede</a:t>
            </a:r>
            <a:r>
              <a:rPr lang="da-DK" sz="1500" b="0" dirty="0"/>
              <a:t> på følgende måde.</a:t>
            </a:r>
          </a:p>
          <a:p>
            <a:r>
              <a:rPr lang="da-DK" sz="1500" b="0" dirty="0"/>
              <a:t>Højreklik på billedet og vælg Beskær (øverst).</a:t>
            </a:r>
            <a:br>
              <a:rPr lang="da-DK" sz="1500" b="0" dirty="0"/>
            </a:br>
            <a:r>
              <a:rPr lang="da-DK" sz="1500" b="0" dirty="0"/>
              <a:t>Derefter kan du trække i billedet så du ser den ønskede del.</a:t>
            </a:r>
            <a:endParaRPr lang="da-DK" sz="1500" dirty="0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7DE92C2E-3AA5-42A1-AE74-FA9E1407D0B5}"/>
              </a:ext>
            </a:extLst>
          </p:cNvPr>
          <p:cNvSpPr txBox="1"/>
          <p:nvPr userDrawn="1"/>
        </p:nvSpPr>
        <p:spPr>
          <a:xfrm>
            <a:off x="24775960" y="3944093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F768F512-0634-44E8-B3CD-1207DC04665C}"/>
              </a:ext>
            </a:extLst>
          </p:cNvPr>
          <p:cNvSpPr txBox="1"/>
          <p:nvPr userDrawn="1"/>
        </p:nvSpPr>
        <p:spPr>
          <a:xfrm>
            <a:off x="24775960" y="5712320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Webtilgængelighed:</a:t>
            </a:r>
            <a:r>
              <a:rPr lang="da-DK" sz="1500" b="0" dirty="0"/>
              <a:t> Husk at give dit billede en Alternativ tekst, som bruges af synshandicappede til ”oplæsning” af billede.</a:t>
            </a:r>
          </a:p>
          <a:p>
            <a:r>
              <a:rPr lang="da-DK" sz="1500" b="0" dirty="0"/>
              <a:t>Højreklik på billede og angiv Alternativ tekst.</a:t>
            </a:r>
          </a:p>
          <a:p>
            <a:endParaRPr lang="da-DK" sz="1500" b="0" dirty="0"/>
          </a:p>
        </p:txBody>
      </p:sp>
      <p:pic>
        <p:nvPicPr>
          <p:cNvPr id="16" name="Billede 15" descr="Et billede, der indeholder tekst, person&#10;&#10;Automatisk genereret beskrivelse">
            <a:extLst>
              <a:ext uri="{FF2B5EF4-FFF2-40B4-BE49-F238E27FC236}">
                <a16:creationId xmlns:a16="http://schemas.microsoft.com/office/drawing/2014/main" id="{AC9C6689-0BDA-497E-BC94-6046240973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59" y="-24907"/>
            <a:ext cx="3726675" cy="209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76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06" y="3"/>
            <a:ext cx="17159758" cy="1371599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3776" y="2316956"/>
            <a:ext cx="5673354" cy="15152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03776" y="4606927"/>
            <a:ext cx="5673354" cy="835025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FA729-2765-4D4F-9139-A81EC17E1B45}" type="datetime1">
              <a:rPr lang="da-DK" smtClean="0"/>
              <a:t>01-10-2024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E56E69A5-BFDA-4DCE-B43B-CA8020E8C8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37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5 -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EA366E03-86D4-4C61-891B-7D1698B2E7F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050" y="0"/>
            <a:ext cx="12190413" cy="1371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Klik på ikonet for at indsætte billede. 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HUSK at anvendelse af billeder eller video med personer på kræver samtykke fra de pågældende personer.</a:t>
            </a:r>
          </a:p>
          <a:p>
            <a:r>
              <a:rPr lang="da-DK" dirty="0"/>
              <a:t>Få samtykkeerklæring i Kommunikation eller hent den på </a:t>
            </a:r>
            <a:r>
              <a:rPr lang="da-DK" dirty="0" err="1"/>
              <a:t>intra</a:t>
            </a:r>
            <a:r>
              <a:rPr lang="da-DK" dirty="0"/>
              <a:t> under Kommunikation.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140C70-29E9-4770-AC9F-0D4F6BFCA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0776" y="2316956"/>
            <a:ext cx="10642649" cy="15152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29DCD2-5BCD-40AB-B10C-8B6EA60CB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0778" y="4606925"/>
            <a:ext cx="10642647" cy="835025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B679288-C62C-4ACC-BDB5-2B320A2C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E87F6-4B63-4271-8866-8D4CBD8CEC1C}" type="datetime1">
              <a:rPr lang="da-DK" smtClean="0"/>
              <a:t>01-10-2024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E27D1FF-D1F0-477D-B630-E8022ADB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930CB53-DC24-4370-A33E-AF9BC03A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684065C1-A11B-4A8D-9014-0F655605E5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28AA1B79-AE48-459B-A523-48161019C7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2221706"/>
            <a:ext cx="438211" cy="771633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901AFEED-D9AB-4232-888C-AC08BDD93FE9}"/>
              </a:ext>
            </a:extLst>
          </p:cNvPr>
          <p:cNvSpPr txBox="1"/>
          <p:nvPr userDrawn="1"/>
        </p:nvSpPr>
        <p:spPr>
          <a:xfrm>
            <a:off x="25214172" y="2221705"/>
            <a:ext cx="37228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500" b="1" dirty="0"/>
              <a:t>Du kan ændre beskæring af billede</a:t>
            </a:r>
            <a:r>
              <a:rPr lang="da-DK" sz="1500" b="0" dirty="0"/>
              <a:t> på følgende måde.</a:t>
            </a:r>
          </a:p>
          <a:p>
            <a:r>
              <a:rPr lang="da-DK" sz="1500" b="0" dirty="0"/>
              <a:t>Højreklik på billedet og vælg Beskær (øverst).</a:t>
            </a:r>
            <a:br>
              <a:rPr lang="da-DK" sz="1500" b="0" dirty="0"/>
            </a:br>
            <a:r>
              <a:rPr lang="da-DK" sz="1500" b="0" dirty="0"/>
              <a:t>Derefter kan du trække i billedet så du ser den ønskede del.</a:t>
            </a:r>
            <a:endParaRPr lang="da-DK" sz="1500" dirty="0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EE0A4EBD-F2D3-45FC-A76C-7549847CDC74}"/>
              </a:ext>
            </a:extLst>
          </p:cNvPr>
          <p:cNvSpPr txBox="1"/>
          <p:nvPr userDrawn="1"/>
        </p:nvSpPr>
        <p:spPr>
          <a:xfrm>
            <a:off x="24775960" y="3944093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12277281-1944-48D1-BFB7-187B228116F8}"/>
              </a:ext>
            </a:extLst>
          </p:cNvPr>
          <p:cNvSpPr txBox="1"/>
          <p:nvPr userDrawn="1"/>
        </p:nvSpPr>
        <p:spPr>
          <a:xfrm>
            <a:off x="24775960" y="5712320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Webtilgængelighed:</a:t>
            </a:r>
            <a:r>
              <a:rPr lang="da-DK" sz="1500" b="0" dirty="0"/>
              <a:t> Husk at give dit billede en Alternativ tekst, som bruges af synshandicappede til ”oplæsning” af billede.</a:t>
            </a:r>
          </a:p>
          <a:p>
            <a:r>
              <a:rPr lang="da-DK" sz="1500" b="0" dirty="0"/>
              <a:t>Højreklik på billede og angiv Alternativ tekst.</a:t>
            </a:r>
          </a:p>
          <a:p>
            <a:endParaRPr lang="da-DK" sz="1500" b="0" dirty="0"/>
          </a:p>
        </p:txBody>
      </p:sp>
      <p:pic>
        <p:nvPicPr>
          <p:cNvPr id="15" name="Billede 14" descr="Et billede, der indeholder tekst, indendørs, skærmbillede&#10;&#10;Automatisk genereret beskrivelse">
            <a:extLst>
              <a:ext uri="{FF2B5EF4-FFF2-40B4-BE49-F238E27FC236}">
                <a16:creationId xmlns:a16="http://schemas.microsoft.com/office/drawing/2014/main" id="{24D27755-E1C0-40AE-A24C-D65B92D152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58" y="21982"/>
            <a:ext cx="3726675" cy="209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75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+ Billede">
    <p:bg>
      <p:bgPr>
        <a:blipFill dpi="0" rotWithShape="1">
          <a:blip r:embed="rId2">
            <a:lum/>
          </a:blip>
          <a:srcRect/>
          <a:stretch>
            <a:fillRect t="-78000" b="-7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EBCAD4-2551-49EE-8DE5-1D2BB09F55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6877" y="4606925"/>
            <a:ext cx="17093087" cy="5121277"/>
          </a:xfrm>
        </p:spPr>
        <p:txBody>
          <a:bodyPr anchor="t" anchorCtr="0"/>
          <a:lstStyle>
            <a:lvl1pPr algn="l">
              <a:lnSpc>
                <a:spcPts val="17000"/>
              </a:lnSpc>
              <a:defRPr sz="15000" b="0">
                <a:latin typeface="+mj-lt"/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2170882-3C1A-47A7-92D1-A3FADCFE5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6877" y="10629904"/>
            <a:ext cx="17093087" cy="1584323"/>
          </a:xfrm>
        </p:spPr>
        <p:txBody>
          <a:bodyPr/>
          <a:lstStyle>
            <a:lvl1pPr marL="0" indent="0" algn="l">
              <a:lnSpc>
                <a:spcPts val="6000"/>
              </a:lnSpc>
              <a:buNone/>
              <a:defRPr sz="450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da-DK" dirty="0"/>
              <a:t>Navn </a:t>
            </a:r>
            <a:r>
              <a:rPr lang="da-DK" dirty="0" err="1"/>
              <a:t>Navnsen</a:t>
            </a:r>
            <a:endParaRPr lang="da-DK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0C218EF-1B38-40A8-A5D7-7A47F9D0F4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95830"/>
            <a:ext cx="2806401" cy="1016000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EFFD270C-4F72-453D-B36E-3F3C47250A2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824" y="1079547"/>
            <a:ext cx="3577091" cy="187420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A1B58FF-7007-4DB3-AB68-8ED000F0B4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7999" y="1017588"/>
            <a:ext cx="8126413" cy="261937"/>
          </a:xfrm>
        </p:spPr>
        <p:txBody>
          <a:bodyPr/>
          <a:lstStyle>
            <a:lvl1pPr algn="ctr">
              <a:lnSpc>
                <a:spcPts val="2500"/>
              </a:lnSpc>
              <a:buNone/>
              <a:defRPr sz="2000" b="1"/>
            </a:lvl1pPr>
          </a:lstStyle>
          <a:p>
            <a:pPr lvl="0"/>
            <a:r>
              <a:rPr lang="da-DK" dirty="0"/>
              <a:t>Navn på institution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100D2E8D-3A06-4986-B4AE-F4952BB038E1}"/>
              </a:ext>
            </a:extLst>
          </p:cNvPr>
          <p:cNvSpPr txBox="1"/>
          <p:nvPr userDrawn="1"/>
        </p:nvSpPr>
        <p:spPr>
          <a:xfrm>
            <a:off x="24775961" y="2334118"/>
            <a:ext cx="3894290" cy="17440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Udskift baggrundsbilledet</a:t>
            </a:r>
            <a:r>
              <a:rPr lang="da-DK" sz="1500" dirty="0"/>
              <a:t> på følgende måde: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Højreklik og vælg ”Formater baggrund”.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I panelet til højre, under ”Indsæt billede fra”,  klikker du på ”Fil…”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Vælg derefter det ønskede billede</a:t>
            </a:r>
          </a:p>
        </p:txBody>
      </p:sp>
      <p:pic>
        <p:nvPicPr>
          <p:cNvPr id="7" name="Billede 6" descr="Et billede, der indeholder tekst, udendørs, græs&#10;&#10;Automatisk genereret beskrivelse">
            <a:extLst>
              <a:ext uri="{FF2B5EF4-FFF2-40B4-BE49-F238E27FC236}">
                <a16:creationId xmlns:a16="http://schemas.microsoft.com/office/drawing/2014/main" id="{63D57A83-2BDE-4777-A2E1-335F2CC279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0"/>
            <a:ext cx="3722866" cy="2103343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20D8A90E-924A-4D4C-9CD3-870A2B49CBF6}"/>
              </a:ext>
            </a:extLst>
          </p:cNvPr>
          <p:cNvSpPr txBox="1"/>
          <p:nvPr userDrawn="1"/>
        </p:nvSpPr>
        <p:spPr>
          <a:xfrm>
            <a:off x="24775960" y="4401293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</p:spTree>
    <p:extLst>
      <p:ext uri="{BB962C8B-B14F-4D97-AF65-F5344CB8AC3E}">
        <p14:creationId xmlns:p14="http://schemas.microsoft.com/office/powerpoint/2010/main" val="3342758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4DA120B1-7F28-45BA-9632-7605BC90766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0413" cy="1371600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140C70-29E9-4770-AC9F-0D4F6BFCA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0776" y="2316956"/>
            <a:ext cx="10642649" cy="15152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29DCD2-5BCD-40AB-B10C-8B6EA60CB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0778" y="4606925"/>
            <a:ext cx="10642647" cy="835025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B679288-C62C-4ACC-BDB5-2B320A2C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6DD6-15BA-4EBC-9FC6-12FF546BDC20}" type="datetime1">
              <a:rPr lang="da-DK" smtClean="0"/>
              <a:t>01-10-2024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E27D1FF-D1F0-477D-B630-E8022ADB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930CB53-DC24-4370-A33E-AF9BC03A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684065C1-A11B-4A8D-9014-0F655605E5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19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blad_Billede">
    <p:bg>
      <p:bgPr>
        <a:blipFill dpi="0" rotWithShape="1">
          <a:blip r:embed="rId2">
            <a:lum/>
          </a:blip>
          <a:srcRect/>
          <a:stretch>
            <a:fillRect t="-78000" b="-7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6" y="2297113"/>
            <a:ext cx="22823537" cy="4560887"/>
          </a:xfrm>
        </p:spPr>
        <p:txBody>
          <a:bodyPr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SKRIV EMNE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1218BD6-518C-4E16-8F9B-88356989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61CFE-9806-48B3-B6AF-F575F8B70AD2}" type="datetime1">
              <a:rPr lang="da-DK" smtClean="0"/>
              <a:t>01-10-2024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9D7236A-5F80-4740-BD10-82F136BA4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sz="1600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27B0E9C-1DE5-4337-9974-7FDC30E5B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pPr/>
              <a:t>‹nr.›</a:t>
            </a:fld>
            <a:endParaRPr lang="da-DK" sz="1600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0" y="7920000"/>
            <a:ext cx="17659350" cy="2520000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652D816A-0D09-49EF-B4AE-936CA1C6689C}"/>
              </a:ext>
            </a:extLst>
          </p:cNvPr>
          <p:cNvSpPr txBox="1"/>
          <p:nvPr userDrawn="1"/>
        </p:nvSpPr>
        <p:spPr>
          <a:xfrm>
            <a:off x="24775961" y="2334118"/>
            <a:ext cx="3894290" cy="17440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Udskift baggrundsbilledet</a:t>
            </a:r>
            <a:r>
              <a:rPr lang="da-DK" sz="1500" dirty="0"/>
              <a:t> på følgende måde: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Højreklik og vælg ”Formater baggrund”.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I panelet til højre, under ”Indsæt billede fra”,  klikker du på ”Fil…”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Vælg derefter det ønskede billede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9838F9B4-2129-4AA7-8102-16F1BB636A41}"/>
              </a:ext>
            </a:extLst>
          </p:cNvPr>
          <p:cNvSpPr txBox="1"/>
          <p:nvPr userDrawn="1"/>
        </p:nvSpPr>
        <p:spPr>
          <a:xfrm>
            <a:off x="24775960" y="4401293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D77B15B4-4E93-4969-8E52-FD1E04248D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80612" y="11602"/>
            <a:ext cx="3722021" cy="208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584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blad_Hvid skylin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6" y="2297113"/>
            <a:ext cx="22823537" cy="4560887"/>
          </a:xfrm>
        </p:spPr>
        <p:txBody>
          <a:bodyPr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SKRIV EMNE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1218BD6-518C-4E16-8F9B-88356989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BE8C8-5C81-45FC-B04D-E5864B026FA5}" type="datetime1">
              <a:rPr lang="da-DK" smtClean="0"/>
              <a:t>01-10-2024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9D7236A-5F80-4740-BD10-82F136BA4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sz="1600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27B0E9C-1DE5-4337-9974-7FDC30E5B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pPr/>
              <a:t>‹nr.›</a:t>
            </a:fld>
            <a:endParaRPr lang="da-DK" sz="1600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0" y="7920000"/>
            <a:ext cx="17659350" cy="2520000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4DFED71C-9425-49C3-A36A-CE838B1B14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" y="10660579"/>
            <a:ext cx="24382413" cy="3055421"/>
          </a:xfrm>
          <a:prstGeom prst="rect">
            <a:avLst/>
          </a:prstGeom>
        </p:spPr>
      </p:pic>
      <p:grpSp>
        <p:nvGrpSpPr>
          <p:cNvPr id="21" name="Gruppe 20">
            <a:extLst>
              <a:ext uri="{FF2B5EF4-FFF2-40B4-BE49-F238E27FC236}">
                <a16:creationId xmlns:a16="http://schemas.microsoft.com/office/drawing/2014/main" id="{96600C39-96D6-4779-9E1F-F2DCCFD58164}"/>
              </a:ext>
            </a:extLst>
          </p:cNvPr>
          <p:cNvGrpSpPr/>
          <p:nvPr userDrawn="1"/>
        </p:nvGrpSpPr>
        <p:grpSpPr>
          <a:xfrm>
            <a:off x="24775960" y="7100"/>
            <a:ext cx="3894290" cy="6702284"/>
            <a:chOff x="24775960" y="7100"/>
            <a:chExt cx="3894290" cy="6702284"/>
          </a:xfrm>
        </p:grpSpPr>
        <p:pic>
          <p:nvPicPr>
            <p:cNvPr id="11" name="Billede 10">
              <a:extLst>
                <a:ext uri="{FF2B5EF4-FFF2-40B4-BE49-F238E27FC236}">
                  <a16:creationId xmlns:a16="http://schemas.microsoft.com/office/drawing/2014/main" id="{6FAABF98-D5E1-4A37-B573-DCB357FB55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775960" y="7100"/>
              <a:ext cx="3722022" cy="2090512"/>
            </a:xfrm>
            <a:prstGeom prst="rect">
              <a:avLst/>
            </a:prstGeom>
          </p:spPr>
        </p:pic>
        <p:sp>
          <p:nvSpPr>
            <p:cNvPr id="13" name="Tekstfelt 12">
              <a:extLst>
                <a:ext uri="{FF2B5EF4-FFF2-40B4-BE49-F238E27FC236}">
                  <a16:creationId xmlns:a16="http://schemas.microsoft.com/office/drawing/2014/main" id="{A063DB80-7AC2-4E9E-9768-1CF1E52EE530}"/>
                </a:ext>
              </a:extLst>
            </p:cNvPr>
            <p:cNvSpPr txBox="1"/>
            <p:nvPr userDrawn="1"/>
          </p:nvSpPr>
          <p:spPr>
            <a:xfrm>
              <a:off x="24775960" y="2355578"/>
              <a:ext cx="3894290" cy="4353806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andet skilleblad/skyline</a:t>
              </a:r>
              <a:r>
                <a:rPr lang="da-DK" sz="1500" b="0" dirty="0"/>
                <a:t> ved at klikke på                under fanen Hjem.</a:t>
              </a:r>
            </a:p>
            <a:p>
              <a:r>
                <a:rPr lang="da-DK" sz="1500" dirty="0"/>
                <a:t>Vælg derefter det ønskede layout.</a:t>
              </a:r>
            </a:p>
            <a:p>
              <a:endParaRPr lang="da-DK" sz="1500" dirty="0"/>
            </a:p>
            <a:p>
              <a:r>
                <a:rPr lang="da-DK" sz="1500" dirty="0"/>
                <a:t>Vær opmærksom på, at du skal skifte til layout af samme slags. Så du </a:t>
              </a:r>
              <a:r>
                <a:rPr lang="da-DK" sz="1500" u="sng" dirty="0"/>
                <a:t>ikke</a:t>
              </a:r>
              <a:r>
                <a:rPr lang="da-DK" sz="1500" dirty="0"/>
                <a:t> skifter fra Forside- til Indholdslayout</a:t>
              </a:r>
            </a:p>
            <a:p>
              <a:endParaRPr lang="da-DK" sz="1500" dirty="0"/>
            </a:p>
            <a:p>
              <a:r>
                <a:rPr lang="da-DK" sz="1500" b="1" dirty="0"/>
                <a:t>Ændre baggrundsfarve</a:t>
              </a:r>
              <a:r>
                <a:rPr lang="da-DK" sz="1500" dirty="0"/>
                <a:t> på følgende måde: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Højreklik og vælg ”Formater baggrund”.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I panelet til højre kliker du på 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Vælg derefter den ønskede farve.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</p:txBody>
        </p:sp>
        <p:pic>
          <p:nvPicPr>
            <p:cNvPr id="14" name="Billede 13">
              <a:extLst>
                <a:ext uri="{FF2B5EF4-FFF2-40B4-BE49-F238E27FC236}">
                  <a16:creationId xmlns:a16="http://schemas.microsoft.com/office/drawing/2014/main" id="{656DC5FF-43D7-4AA5-AB4F-656B25B092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75254" y="2584871"/>
              <a:ext cx="724001" cy="238158"/>
            </a:xfrm>
            <a:prstGeom prst="rect">
              <a:avLst/>
            </a:prstGeom>
          </p:spPr>
        </p:pic>
        <p:pic>
          <p:nvPicPr>
            <p:cNvPr id="17" name="Billede 16">
              <a:extLst>
                <a:ext uri="{FF2B5EF4-FFF2-40B4-BE49-F238E27FC236}">
                  <a16:creationId xmlns:a16="http://schemas.microsoft.com/office/drawing/2014/main" id="{43AFCEE5-AE1D-4119-BB4F-C2E4D79255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78835" y="4203678"/>
              <a:ext cx="485843" cy="304843"/>
            </a:xfrm>
            <a:prstGeom prst="rect">
              <a:avLst/>
            </a:prstGeom>
          </p:spPr>
        </p:pic>
        <p:pic>
          <p:nvPicPr>
            <p:cNvPr id="19" name="Billede 18">
              <a:extLst>
                <a:ext uri="{FF2B5EF4-FFF2-40B4-BE49-F238E27FC236}">
                  <a16:creationId xmlns:a16="http://schemas.microsoft.com/office/drawing/2014/main" id="{D6C0182D-3DB4-4378-9EE7-09ADAAF5E6C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9"/>
            <a:stretch/>
          </p:blipFill>
          <p:spPr>
            <a:xfrm>
              <a:off x="24948435" y="4813761"/>
              <a:ext cx="1613615" cy="4096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221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blad_Sort sky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6" y="2297113"/>
            <a:ext cx="22823537" cy="4560887"/>
          </a:xfrm>
        </p:spPr>
        <p:txBody>
          <a:bodyPr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SKRIV EMNE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1218BD6-518C-4E16-8F9B-88356989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F6051-03BD-457B-8164-2DC6F7C97BAD}" type="datetime1">
              <a:rPr lang="da-DK" smtClean="0"/>
              <a:t>01-10-2024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9D7236A-5F80-4740-BD10-82F136BA4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sz="1600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27B0E9C-1DE5-4337-9974-7FDC30E5B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pPr/>
              <a:t>‹nr.›</a:t>
            </a:fld>
            <a:endParaRPr lang="da-DK" sz="1600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0" y="7920000"/>
            <a:ext cx="17659350" cy="2520000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4DFED71C-9425-49C3-A36A-CE838B1B14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" y="10660579"/>
            <a:ext cx="24382405" cy="3055420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CA932843-8276-48B2-A582-51EE4D60F822}"/>
              </a:ext>
            </a:extLst>
          </p:cNvPr>
          <p:cNvGrpSpPr/>
          <p:nvPr userDrawn="1"/>
        </p:nvGrpSpPr>
        <p:grpSpPr>
          <a:xfrm>
            <a:off x="24775960" y="7100"/>
            <a:ext cx="3894290" cy="6702284"/>
            <a:chOff x="24775960" y="7100"/>
            <a:chExt cx="3894290" cy="6702284"/>
          </a:xfrm>
        </p:grpSpPr>
        <p:pic>
          <p:nvPicPr>
            <p:cNvPr id="11" name="Billede 10">
              <a:extLst>
                <a:ext uri="{FF2B5EF4-FFF2-40B4-BE49-F238E27FC236}">
                  <a16:creationId xmlns:a16="http://schemas.microsoft.com/office/drawing/2014/main" id="{88110015-EB7B-4BB0-9396-BA1AEC5909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775960" y="7100"/>
              <a:ext cx="3722022" cy="2090512"/>
            </a:xfrm>
            <a:prstGeom prst="rect">
              <a:avLst/>
            </a:prstGeom>
          </p:spPr>
        </p:pic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F0DADD0A-2CE2-4A0B-825B-3852E655318D}"/>
                </a:ext>
              </a:extLst>
            </p:cNvPr>
            <p:cNvSpPr txBox="1"/>
            <p:nvPr userDrawn="1"/>
          </p:nvSpPr>
          <p:spPr>
            <a:xfrm>
              <a:off x="24775960" y="2355578"/>
              <a:ext cx="3894290" cy="4353806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andet skilleblad/skyline</a:t>
              </a:r>
              <a:r>
                <a:rPr lang="da-DK" sz="1500" b="0" dirty="0"/>
                <a:t> ved at klikke på                under fanen Hjem. </a:t>
              </a:r>
            </a:p>
            <a:p>
              <a:r>
                <a:rPr lang="da-DK" sz="1500" dirty="0"/>
                <a:t>Vælg derefter det ønskede layout.</a:t>
              </a:r>
            </a:p>
            <a:p>
              <a:endParaRPr lang="da-DK" sz="1500" dirty="0"/>
            </a:p>
            <a:p>
              <a:r>
                <a:rPr lang="da-DK" sz="1500" dirty="0"/>
                <a:t>Vær opmærksom på, at du skal skifte til layout af samme slags. Så du </a:t>
              </a:r>
              <a:r>
                <a:rPr lang="da-DK" sz="1500" u="sng" dirty="0"/>
                <a:t>ikke</a:t>
              </a:r>
              <a:r>
                <a:rPr lang="da-DK" sz="1500" dirty="0"/>
                <a:t> skifter fra Forside- til Indholdslayout</a:t>
              </a:r>
            </a:p>
            <a:p>
              <a:endParaRPr lang="da-DK" sz="1500" dirty="0"/>
            </a:p>
            <a:p>
              <a:r>
                <a:rPr lang="da-DK" sz="1500" b="1" dirty="0"/>
                <a:t>Ændre baggrundsfarve</a:t>
              </a:r>
              <a:r>
                <a:rPr lang="da-DK" sz="1500" dirty="0"/>
                <a:t> på følgende måde: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Højreklik og vælg ”Formater baggrund”.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I panelet til højre kliker du på 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Vælg derefter den ønskede farve.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</p:txBody>
        </p:sp>
        <p:pic>
          <p:nvPicPr>
            <p:cNvPr id="13" name="Billede 12">
              <a:extLst>
                <a:ext uri="{FF2B5EF4-FFF2-40B4-BE49-F238E27FC236}">
                  <a16:creationId xmlns:a16="http://schemas.microsoft.com/office/drawing/2014/main" id="{99BD204E-9D68-444C-A38C-0415F143AC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75254" y="2584871"/>
              <a:ext cx="724001" cy="238158"/>
            </a:xfrm>
            <a:prstGeom prst="rect">
              <a:avLst/>
            </a:prstGeom>
          </p:spPr>
        </p:pic>
        <p:pic>
          <p:nvPicPr>
            <p:cNvPr id="14" name="Billede 13">
              <a:extLst>
                <a:ext uri="{FF2B5EF4-FFF2-40B4-BE49-F238E27FC236}">
                  <a16:creationId xmlns:a16="http://schemas.microsoft.com/office/drawing/2014/main" id="{E6176E5D-A4F8-4945-9118-6976D0C000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78835" y="4203678"/>
              <a:ext cx="485843" cy="304843"/>
            </a:xfrm>
            <a:prstGeom prst="rect">
              <a:avLst/>
            </a:prstGeom>
          </p:spPr>
        </p:pic>
        <p:pic>
          <p:nvPicPr>
            <p:cNvPr id="15" name="Billede 14">
              <a:extLst>
                <a:ext uri="{FF2B5EF4-FFF2-40B4-BE49-F238E27FC236}">
                  <a16:creationId xmlns:a16="http://schemas.microsoft.com/office/drawing/2014/main" id="{10A504C2-3A5C-4261-A6A3-45F5AB8428B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9"/>
            <a:stretch/>
          </p:blipFill>
          <p:spPr>
            <a:xfrm>
              <a:off x="24948435" y="4813761"/>
              <a:ext cx="1613615" cy="4096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31019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blad_Blå sky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6" y="2297113"/>
            <a:ext cx="22823537" cy="4560887"/>
          </a:xfrm>
        </p:spPr>
        <p:txBody>
          <a:bodyPr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SKRIV EMNE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1218BD6-518C-4E16-8F9B-88356989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7DAE7-671C-4192-9FE0-DCC2D7D1D086}" type="datetime1">
              <a:rPr lang="da-DK" smtClean="0"/>
              <a:t>01-10-2024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9D7236A-5F80-4740-BD10-82F136BA4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sz="1600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27B0E9C-1DE5-4337-9974-7FDC30E5B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pPr/>
              <a:t>‹nr.›</a:t>
            </a:fld>
            <a:endParaRPr lang="da-DK" sz="1600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0" y="7920000"/>
            <a:ext cx="17659350" cy="2520000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4DFED71C-9425-49C3-A36A-CE838B1B14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" y="10660579"/>
            <a:ext cx="24382413" cy="3055420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6A2EDF43-97B5-4D8E-94F9-A04207DEDF28}"/>
              </a:ext>
            </a:extLst>
          </p:cNvPr>
          <p:cNvGrpSpPr/>
          <p:nvPr userDrawn="1"/>
        </p:nvGrpSpPr>
        <p:grpSpPr>
          <a:xfrm>
            <a:off x="24775960" y="7100"/>
            <a:ext cx="3894290" cy="6702284"/>
            <a:chOff x="24775960" y="7100"/>
            <a:chExt cx="3894290" cy="6702284"/>
          </a:xfrm>
        </p:grpSpPr>
        <p:pic>
          <p:nvPicPr>
            <p:cNvPr id="11" name="Billede 10">
              <a:extLst>
                <a:ext uri="{FF2B5EF4-FFF2-40B4-BE49-F238E27FC236}">
                  <a16:creationId xmlns:a16="http://schemas.microsoft.com/office/drawing/2014/main" id="{E3E15280-E936-4476-984C-0A82213691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775960" y="7100"/>
              <a:ext cx="3722022" cy="2090512"/>
            </a:xfrm>
            <a:prstGeom prst="rect">
              <a:avLst/>
            </a:prstGeom>
          </p:spPr>
        </p:pic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BA1E9F8F-CAEC-4094-89F2-AC47103E5669}"/>
                </a:ext>
              </a:extLst>
            </p:cNvPr>
            <p:cNvSpPr txBox="1"/>
            <p:nvPr userDrawn="1"/>
          </p:nvSpPr>
          <p:spPr>
            <a:xfrm>
              <a:off x="24775960" y="2355578"/>
              <a:ext cx="3894290" cy="4353806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andet skilleblad/skyline</a:t>
              </a:r>
              <a:r>
                <a:rPr lang="da-DK" sz="1500" b="0" dirty="0"/>
                <a:t> ved at klikke på                under fanen Hjem.</a:t>
              </a:r>
            </a:p>
            <a:p>
              <a:r>
                <a:rPr lang="da-DK" sz="1500" dirty="0"/>
                <a:t>Vælg derefter det ønskede layout.</a:t>
              </a:r>
            </a:p>
            <a:p>
              <a:endParaRPr lang="da-DK" sz="1500" dirty="0"/>
            </a:p>
            <a:p>
              <a:r>
                <a:rPr lang="da-DK" sz="1500" dirty="0"/>
                <a:t>Vær opmærksom på, at du skal skifte til layout af samme slags. Så du </a:t>
              </a:r>
              <a:r>
                <a:rPr lang="da-DK" sz="1500" u="sng" dirty="0"/>
                <a:t>ikke</a:t>
              </a:r>
              <a:r>
                <a:rPr lang="da-DK" sz="1500" dirty="0"/>
                <a:t> skifter fra Forside- til Indholdslayout</a:t>
              </a:r>
            </a:p>
            <a:p>
              <a:endParaRPr lang="da-DK" sz="1500" dirty="0"/>
            </a:p>
            <a:p>
              <a:r>
                <a:rPr lang="da-DK" sz="1500" b="1" dirty="0"/>
                <a:t>Ændre baggrundsfarve</a:t>
              </a:r>
              <a:r>
                <a:rPr lang="da-DK" sz="1500" dirty="0"/>
                <a:t> på følgende måde: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Højreklik og vælg ”Formater baggrund”.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I panelet til højre kliker du på 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Vælg derefter den ønskede farve.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</p:txBody>
        </p:sp>
        <p:pic>
          <p:nvPicPr>
            <p:cNvPr id="13" name="Billede 12">
              <a:extLst>
                <a:ext uri="{FF2B5EF4-FFF2-40B4-BE49-F238E27FC236}">
                  <a16:creationId xmlns:a16="http://schemas.microsoft.com/office/drawing/2014/main" id="{9625B9BC-430A-40B9-8F87-038F62D03D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75254" y="2584871"/>
              <a:ext cx="724001" cy="238158"/>
            </a:xfrm>
            <a:prstGeom prst="rect">
              <a:avLst/>
            </a:prstGeom>
          </p:spPr>
        </p:pic>
        <p:pic>
          <p:nvPicPr>
            <p:cNvPr id="14" name="Billede 13">
              <a:extLst>
                <a:ext uri="{FF2B5EF4-FFF2-40B4-BE49-F238E27FC236}">
                  <a16:creationId xmlns:a16="http://schemas.microsoft.com/office/drawing/2014/main" id="{9BA44C4E-855C-4F70-B6BB-B9DC774E78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78835" y="4203678"/>
              <a:ext cx="485843" cy="304843"/>
            </a:xfrm>
            <a:prstGeom prst="rect">
              <a:avLst/>
            </a:prstGeom>
          </p:spPr>
        </p:pic>
        <p:pic>
          <p:nvPicPr>
            <p:cNvPr id="15" name="Billede 14">
              <a:extLst>
                <a:ext uri="{FF2B5EF4-FFF2-40B4-BE49-F238E27FC236}">
                  <a16:creationId xmlns:a16="http://schemas.microsoft.com/office/drawing/2014/main" id="{45E00F52-A38F-42F2-BC9B-F4E470CF426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9"/>
            <a:stretch/>
          </p:blipFill>
          <p:spPr>
            <a:xfrm>
              <a:off x="24948435" y="4813761"/>
              <a:ext cx="1613615" cy="4096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30782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killeblad_Hvid sky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6" y="2297113"/>
            <a:ext cx="22823537" cy="4560887"/>
          </a:xfrm>
        </p:spPr>
        <p:txBody>
          <a:bodyPr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SKRIV EMNE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1218BD6-518C-4E16-8F9B-88356989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6D1F-C6FE-4054-9216-8820772978AD}" type="datetime1">
              <a:rPr lang="da-DK" smtClean="0"/>
              <a:t>01-10-2024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9D7236A-5F80-4740-BD10-82F136BA4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sz="1600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27B0E9C-1DE5-4337-9974-7FDC30E5B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pPr/>
              <a:t>‹nr.›</a:t>
            </a:fld>
            <a:endParaRPr lang="da-DK" sz="1600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0" y="7920000"/>
            <a:ext cx="17659350" cy="2520000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4DFED71C-9425-49C3-A36A-CE838B1B14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1" y="10660579"/>
            <a:ext cx="24372276" cy="3055420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002AA528-F42F-451A-B852-51264B7ECB35}"/>
              </a:ext>
            </a:extLst>
          </p:cNvPr>
          <p:cNvGrpSpPr/>
          <p:nvPr userDrawn="1"/>
        </p:nvGrpSpPr>
        <p:grpSpPr>
          <a:xfrm>
            <a:off x="24775960" y="7100"/>
            <a:ext cx="3894290" cy="6702284"/>
            <a:chOff x="24775960" y="7100"/>
            <a:chExt cx="3894290" cy="6702284"/>
          </a:xfrm>
        </p:grpSpPr>
        <p:pic>
          <p:nvPicPr>
            <p:cNvPr id="11" name="Billede 10">
              <a:extLst>
                <a:ext uri="{FF2B5EF4-FFF2-40B4-BE49-F238E27FC236}">
                  <a16:creationId xmlns:a16="http://schemas.microsoft.com/office/drawing/2014/main" id="{015E1033-88BC-42A2-8CD5-F6F2DD08E7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775960" y="7100"/>
              <a:ext cx="3722022" cy="2090512"/>
            </a:xfrm>
            <a:prstGeom prst="rect">
              <a:avLst/>
            </a:prstGeom>
          </p:spPr>
        </p:pic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F62382AD-C2DE-4265-B486-B0395734DDAA}"/>
                </a:ext>
              </a:extLst>
            </p:cNvPr>
            <p:cNvSpPr txBox="1"/>
            <p:nvPr userDrawn="1"/>
          </p:nvSpPr>
          <p:spPr>
            <a:xfrm>
              <a:off x="24775960" y="2355578"/>
              <a:ext cx="3894290" cy="4353806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andet skilleblad/skyline</a:t>
              </a:r>
              <a:r>
                <a:rPr lang="da-DK" sz="1500" b="0" dirty="0"/>
                <a:t> ved at klikke på                under fanen Hjem. </a:t>
              </a:r>
            </a:p>
            <a:p>
              <a:r>
                <a:rPr lang="da-DK" sz="1500" dirty="0"/>
                <a:t>Vælg derefter det ønskede layout.</a:t>
              </a:r>
            </a:p>
            <a:p>
              <a:endParaRPr lang="da-DK" sz="1500" dirty="0"/>
            </a:p>
            <a:p>
              <a:r>
                <a:rPr lang="da-DK" sz="1500" dirty="0"/>
                <a:t>Vær opmærksom på, at du skal skifte til layout af samme slags. Så du </a:t>
              </a:r>
              <a:r>
                <a:rPr lang="da-DK" sz="1500" u="sng" dirty="0"/>
                <a:t>ikke</a:t>
              </a:r>
              <a:r>
                <a:rPr lang="da-DK" sz="1500" dirty="0"/>
                <a:t> skifter fra Forside- til Indholdslayout</a:t>
              </a:r>
            </a:p>
            <a:p>
              <a:endParaRPr lang="da-DK" sz="1500" dirty="0"/>
            </a:p>
            <a:p>
              <a:r>
                <a:rPr lang="da-DK" sz="1500" b="1" dirty="0"/>
                <a:t>Ændre baggrundsfarve</a:t>
              </a:r>
              <a:r>
                <a:rPr lang="da-DK" sz="1500" dirty="0"/>
                <a:t> på følgende måde: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Højreklik og vælg ”Formater baggrund”.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I panelet til højre kliker du på 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Vælg derefter den ønskede farve.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</p:txBody>
        </p:sp>
        <p:pic>
          <p:nvPicPr>
            <p:cNvPr id="13" name="Billede 12">
              <a:extLst>
                <a:ext uri="{FF2B5EF4-FFF2-40B4-BE49-F238E27FC236}">
                  <a16:creationId xmlns:a16="http://schemas.microsoft.com/office/drawing/2014/main" id="{F3E9C743-A4EF-4CCD-928E-D7EF06785F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75254" y="2584871"/>
              <a:ext cx="724001" cy="238158"/>
            </a:xfrm>
            <a:prstGeom prst="rect">
              <a:avLst/>
            </a:prstGeom>
          </p:spPr>
        </p:pic>
        <p:pic>
          <p:nvPicPr>
            <p:cNvPr id="14" name="Billede 13">
              <a:extLst>
                <a:ext uri="{FF2B5EF4-FFF2-40B4-BE49-F238E27FC236}">
                  <a16:creationId xmlns:a16="http://schemas.microsoft.com/office/drawing/2014/main" id="{CEC941EF-DD4C-4859-882A-8C84DF93CD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78835" y="4203678"/>
              <a:ext cx="485843" cy="304843"/>
            </a:xfrm>
            <a:prstGeom prst="rect">
              <a:avLst/>
            </a:prstGeom>
          </p:spPr>
        </p:pic>
        <p:pic>
          <p:nvPicPr>
            <p:cNvPr id="15" name="Billede 14">
              <a:extLst>
                <a:ext uri="{FF2B5EF4-FFF2-40B4-BE49-F238E27FC236}">
                  <a16:creationId xmlns:a16="http://schemas.microsoft.com/office/drawing/2014/main" id="{8CE1E382-0A5F-49FF-A7C2-C3FDE2DEE67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9"/>
            <a:stretch/>
          </p:blipFill>
          <p:spPr>
            <a:xfrm>
              <a:off x="24948435" y="4813761"/>
              <a:ext cx="1613615" cy="4096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22573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blad_Gul sky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6" y="2297113"/>
            <a:ext cx="22823537" cy="4560887"/>
          </a:xfrm>
        </p:spPr>
        <p:txBody>
          <a:bodyPr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SKRIV EMNE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1218BD6-518C-4E16-8F9B-88356989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C9C34-6080-4536-A8BB-8A23BBDF7DDC}" type="datetime1">
              <a:rPr lang="da-DK" smtClean="0"/>
              <a:t>01-10-2024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9D7236A-5F80-4740-BD10-82F136BA4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sz="1600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27B0E9C-1DE5-4337-9974-7FDC30E5B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pPr/>
              <a:t>‹nr.›</a:t>
            </a:fld>
            <a:endParaRPr lang="da-DK" sz="1600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0" y="7920000"/>
            <a:ext cx="17659350" cy="2520000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4DFED71C-9425-49C3-A36A-CE838B1B14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1" y="10661214"/>
            <a:ext cx="24372276" cy="3054150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A8DDDC70-C042-4C36-8CD0-FE358EA9A839}"/>
              </a:ext>
            </a:extLst>
          </p:cNvPr>
          <p:cNvGrpSpPr/>
          <p:nvPr userDrawn="1"/>
        </p:nvGrpSpPr>
        <p:grpSpPr>
          <a:xfrm>
            <a:off x="24775960" y="7100"/>
            <a:ext cx="3894290" cy="6702284"/>
            <a:chOff x="24775960" y="7100"/>
            <a:chExt cx="3894290" cy="6702284"/>
          </a:xfrm>
        </p:grpSpPr>
        <p:pic>
          <p:nvPicPr>
            <p:cNvPr id="11" name="Billede 10">
              <a:extLst>
                <a:ext uri="{FF2B5EF4-FFF2-40B4-BE49-F238E27FC236}">
                  <a16:creationId xmlns:a16="http://schemas.microsoft.com/office/drawing/2014/main" id="{3ED63CE5-CDF4-4073-A2E2-5DC6E189F4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775960" y="7100"/>
              <a:ext cx="3722022" cy="2090512"/>
            </a:xfrm>
            <a:prstGeom prst="rect">
              <a:avLst/>
            </a:prstGeom>
          </p:spPr>
        </p:pic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DD4B1308-FA52-44D8-A279-A058FF9E1127}"/>
                </a:ext>
              </a:extLst>
            </p:cNvPr>
            <p:cNvSpPr txBox="1"/>
            <p:nvPr userDrawn="1"/>
          </p:nvSpPr>
          <p:spPr>
            <a:xfrm>
              <a:off x="24775960" y="2355578"/>
              <a:ext cx="3894290" cy="4353806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andet skilleblad/skyline</a:t>
              </a:r>
              <a:r>
                <a:rPr lang="da-DK" sz="1500" b="0" dirty="0"/>
                <a:t> ved at klikke på                under fanen Hjem.</a:t>
              </a:r>
            </a:p>
            <a:p>
              <a:r>
                <a:rPr lang="da-DK" sz="1500" dirty="0"/>
                <a:t>Vælg derefter det ønskede layout.</a:t>
              </a:r>
            </a:p>
            <a:p>
              <a:endParaRPr lang="da-DK" sz="1500" dirty="0"/>
            </a:p>
            <a:p>
              <a:r>
                <a:rPr lang="da-DK" sz="1500" dirty="0"/>
                <a:t>Vær opmærksom på, at du skal skifte til layout af samme slags. Så du </a:t>
              </a:r>
              <a:r>
                <a:rPr lang="da-DK" sz="1500" u="sng" dirty="0"/>
                <a:t>ikke</a:t>
              </a:r>
              <a:r>
                <a:rPr lang="da-DK" sz="1500" dirty="0"/>
                <a:t> skifter fra Forside- til Indholdslayout</a:t>
              </a:r>
            </a:p>
            <a:p>
              <a:endParaRPr lang="da-DK" sz="1500" dirty="0"/>
            </a:p>
            <a:p>
              <a:r>
                <a:rPr lang="da-DK" sz="1500" b="1" dirty="0"/>
                <a:t>Ændre baggrundsfarve</a:t>
              </a:r>
              <a:r>
                <a:rPr lang="da-DK" sz="1500" dirty="0"/>
                <a:t> på følgende måde: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Højreklik og vælg ”Formater baggrund”.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I panelet til højre kliker du på 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Vælg derefter den ønskede farve.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</p:txBody>
        </p:sp>
        <p:pic>
          <p:nvPicPr>
            <p:cNvPr id="13" name="Billede 12">
              <a:extLst>
                <a:ext uri="{FF2B5EF4-FFF2-40B4-BE49-F238E27FC236}">
                  <a16:creationId xmlns:a16="http://schemas.microsoft.com/office/drawing/2014/main" id="{2E63449D-6474-4919-8F72-FEA483DA9C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75254" y="2584871"/>
              <a:ext cx="724001" cy="238158"/>
            </a:xfrm>
            <a:prstGeom prst="rect">
              <a:avLst/>
            </a:prstGeom>
          </p:spPr>
        </p:pic>
        <p:pic>
          <p:nvPicPr>
            <p:cNvPr id="14" name="Billede 13">
              <a:extLst>
                <a:ext uri="{FF2B5EF4-FFF2-40B4-BE49-F238E27FC236}">
                  <a16:creationId xmlns:a16="http://schemas.microsoft.com/office/drawing/2014/main" id="{AAB14FB1-2623-4FC8-B9C8-764ECC9723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78835" y="4203678"/>
              <a:ext cx="485843" cy="304843"/>
            </a:xfrm>
            <a:prstGeom prst="rect">
              <a:avLst/>
            </a:prstGeom>
          </p:spPr>
        </p:pic>
        <p:pic>
          <p:nvPicPr>
            <p:cNvPr id="15" name="Billede 14">
              <a:extLst>
                <a:ext uri="{FF2B5EF4-FFF2-40B4-BE49-F238E27FC236}">
                  <a16:creationId xmlns:a16="http://schemas.microsoft.com/office/drawing/2014/main" id="{47D231C1-13B6-40D3-AA49-6F4248A7864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9"/>
            <a:stretch/>
          </p:blipFill>
          <p:spPr>
            <a:xfrm>
              <a:off x="24948435" y="4813761"/>
              <a:ext cx="1613615" cy="4096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32154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blad_Rød sky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6" y="2297113"/>
            <a:ext cx="22823537" cy="4560887"/>
          </a:xfrm>
        </p:spPr>
        <p:txBody>
          <a:bodyPr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SKRIV EMNE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1218BD6-518C-4E16-8F9B-88356989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2BF31-3A3D-4BA9-A787-4024B3F4FB5F}" type="datetime1">
              <a:rPr lang="da-DK" smtClean="0"/>
              <a:t>01-10-2024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9D7236A-5F80-4740-BD10-82F136BA4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sz="1600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27B0E9C-1DE5-4337-9974-7FDC30E5B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pPr/>
              <a:t>‹nr.›</a:t>
            </a:fld>
            <a:endParaRPr lang="da-DK" sz="1600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0" y="7920000"/>
            <a:ext cx="17659350" cy="2520000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4DFED71C-9425-49C3-A36A-CE838B1B14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6" y="10661214"/>
            <a:ext cx="24362145" cy="3054150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592B8A3E-8881-4F9B-B233-28CDBC9CFFA7}"/>
              </a:ext>
            </a:extLst>
          </p:cNvPr>
          <p:cNvGrpSpPr/>
          <p:nvPr userDrawn="1"/>
        </p:nvGrpSpPr>
        <p:grpSpPr>
          <a:xfrm>
            <a:off x="24775960" y="7100"/>
            <a:ext cx="3894290" cy="6702284"/>
            <a:chOff x="24775960" y="7100"/>
            <a:chExt cx="3894290" cy="6702284"/>
          </a:xfrm>
        </p:grpSpPr>
        <p:pic>
          <p:nvPicPr>
            <p:cNvPr id="11" name="Billede 10">
              <a:extLst>
                <a:ext uri="{FF2B5EF4-FFF2-40B4-BE49-F238E27FC236}">
                  <a16:creationId xmlns:a16="http://schemas.microsoft.com/office/drawing/2014/main" id="{4CB0326E-4E94-44C9-A37D-521A781F49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775960" y="7100"/>
              <a:ext cx="3722022" cy="2090512"/>
            </a:xfrm>
            <a:prstGeom prst="rect">
              <a:avLst/>
            </a:prstGeom>
          </p:spPr>
        </p:pic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1B90ADAD-F236-4ADA-ACDE-D6B3E693AC49}"/>
                </a:ext>
              </a:extLst>
            </p:cNvPr>
            <p:cNvSpPr txBox="1"/>
            <p:nvPr userDrawn="1"/>
          </p:nvSpPr>
          <p:spPr>
            <a:xfrm>
              <a:off x="24775960" y="2355578"/>
              <a:ext cx="3894290" cy="4353806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andet skilleblad/skyline</a:t>
              </a:r>
              <a:r>
                <a:rPr lang="da-DK" sz="1500" b="0" dirty="0"/>
                <a:t> ved at klikke på                under fanen Hjem.</a:t>
              </a:r>
            </a:p>
            <a:p>
              <a:r>
                <a:rPr lang="da-DK" sz="1500" dirty="0"/>
                <a:t>Vælg derefter det ønskede layout.</a:t>
              </a:r>
            </a:p>
            <a:p>
              <a:endParaRPr lang="da-DK" sz="1500" dirty="0"/>
            </a:p>
            <a:p>
              <a:r>
                <a:rPr lang="da-DK" sz="1500" dirty="0"/>
                <a:t>Vær opmærksom på, at du skal skifte til layout af samme slags. Så du </a:t>
              </a:r>
              <a:r>
                <a:rPr lang="da-DK" sz="1500" u="sng" dirty="0"/>
                <a:t>ikke</a:t>
              </a:r>
              <a:r>
                <a:rPr lang="da-DK" sz="1500" dirty="0"/>
                <a:t> skifter fra Forside- til Indholdslayout</a:t>
              </a:r>
            </a:p>
            <a:p>
              <a:endParaRPr lang="da-DK" sz="1500" dirty="0"/>
            </a:p>
            <a:p>
              <a:r>
                <a:rPr lang="da-DK" sz="1500" b="1" dirty="0"/>
                <a:t>Ændre baggrundsfarve</a:t>
              </a:r>
              <a:r>
                <a:rPr lang="da-DK" sz="1500" dirty="0"/>
                <a:t> på følgende måde: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Højreklik og vælg ”Formater baggrund”.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I panelet til højre kliker du på 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r>
                <a:rPr lang="da-DK" sz="1500" dirty="0"/>
                <a:t>Vælg derefter den ønskede farve.</a:t>
              </a:r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  <a:p>
              <a:pPr marL="171450" indent="-171450">
                <a:spcAft>
                  <a:spcPts val="500"/>
                </a:spcAft>
                <a:buFont typeface="Arial" panose="020B0604020202020204" pitchFamily="34" charset="0"/>
                <a:buChar char="•"/>
              </a:pPr>
              <a:endParaRPr lang="da-DK" sz="1500" dirty="0"/>
            </a:p>
          </p:txBody>
        </p:sp>
        <p:pic>
          <p:nvPicPr>
            <p:cNvPr id="13" name="Billede 12">
              <a:extLst>
                <a:ext uri="{FF2B5EF4-FFF2-40B4-BE49-F238E27FC236}">
                  <a16:creationId xmlns:a16="http://schemas.microsoft.com/office/drawing/2014/main" id="{0A0A27CE-1AD8-4A1E-9965-79789C0D9A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75254" y="2584871"/>
              <a:ext cx="724001" cy="238158"/>
            </a:xfrm>
            <a:prstGeom prst="rect">
              <a:avLst/>
            </a:prstGeom>
          </p:spPr>
        </p:pic>
        <p:pic>
          <p:nvPicPr>
            <p:cNvPr id="14" name="Billede 13">
              <a:extLst>
                <a:ext uri="{FF2B5EF4-FFF2-40B4-BE49-F238E27FC236}">
                  <a16:creationId xmlns:a16="http://schemas.microsoft.com/office/drawing/2014/main" id="{5CAF45A4-58DA-47DD-9268-5293DFCAD2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78835" y="4203678"/>
              <a:ext cx="485843" cy="304843"/>
            </a:xfrm>
            <a:prstGeom prst="rect">
              <a:avLst/>
            </a:prstGeom>
          </p:spPr>
        </p:pic>
        <p:pic>
          <p:nvPicPr>
            <p:cNvPr id="15" name="Billede 14">
              <a:extLst>
                <a:ext uri="{FF2B5EF4-FFF2-40B4-BE49-F238E27FC236}">
                  <a16:creationId xmlns:a16="http://schemas.microsoft.com/office/drawing/2014/main" id="{07CCF5B2-001F-4998-B0AA-BF890F22B5F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9"/>
            <a:stretch/>
          </p:blipFill>
          <p:spPr>
            <a:xfrm>
              <a:off x="24948435" y="4813761"/>
              <a:ext cx="1613615" cy="4096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367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C1C24E-45D4-4A63-8F0A-0F896808B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2A93B06-4C0A-4DB6-982A-BABDCAB0E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C1785-1E1C-460E-A7D4-6E150F0DD2BD}" type="datetime1">
              <a:rPr lang="da-DK" smtClean="0"/>
              <a:t>01-10-2024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7248878-C20B-4286-822C-D78C4238A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02E00CF-D9C5-4DB3-84B4-4EFCEEDE6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9C5A1CE9-D954-49C5-BC10-130E9090BE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9" name="Billede 8" descr="Et billede, der indeholder bord&#10;&#10;Automatisk genereret beskrivelse">
            <a:extLst>
              <a:ext uri="{FF2B5EF4-FFF2-40B4-BE49-F238E27FC236}">
                <a16:creationId xmlns:a16="http://schemas.microsoft.com/office/drawing/2014/main" id="{7895239D-2C2B-4862-8ABB-4370C582FA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0" y="0"/>
            <a:ext cx="3722022" cy="2086192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D229F162-FAE4-4991-9018-8B83C4D32644}"/>
              </a:ext>
            </a:extLst>
          </p:cNvPr>
          <p:cNvSpPr txBox="1"/>
          <p:nvPr userDrawn="1"/>
        </p:nvSpPr>
        <p:spPr>
          <a:xfrm>
            <a:off x="24775960" y="2355578"/>
            <a:ext cx="3894290" cy="1263217"/>
          </a:xfrm>
          <a:prstGeom prst="rect">
            <a:avLst/>
          </a:prstGeom>
          <a:noFill/>
        </p:spPr>
        <p:txBody>
          <a:bodyPr wrap="square" lIns="0" tIns="0" rIns="0" bIns="108000" rtlCol="0">
            <a:spAutoFit/>
          </a:bodyPr>
          <a:lstStyle/>
          <a:p>
            <a:r>
              <a:rPr lang="da-DK" sz="1500" b="1" dirty="0"/>
              <a:t>Placer indholdet korrekt</a:t>
            </a:r>
            <a:r>
              <a:rPr lang="da-DK" sz="1500" b="0" dirty="0"/>
              <a:t> ved at vælge Vis og derunder Hjælpelinjer.</a:t>
            </a:r>
            <a:br>
              <a:rPr lang="da-DK" sz="1500" b="0" dirty="0"/>
            </a:br>
            <a:r>
              <a:rPr lang="da-DK" sz="1500" b="0" dirty="0"/>
              <a:t>Med disse røde linjer kan du sikre at du følger linjerne som er på de øvrige layouts.</a:t>
            </a:r>
            <a:endParaRPr lang="da-DK" sz="1500" dirty="0"/>
          </a:p>
        </p:txBody>
      </p:sp>
    </p:spTree>
    <p:extLst>
      <p:ext uri="{BB962C8B-B14F-4D97-AF65-F5344CB8AC3E}">
        <p14:creationId xmlns:p14="http://schemas.microsoft.com/office/powerpoint/2010/main" val="4570974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384D1A66-6420-4F6C-B9CC-4ED80FC7D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47D1-2FF3-41BA-B94C-96070560EEB3}" type="datetime1">
              <a:rPr lang="da-DK" smtClean="0"/>
              <a:t>01-10-2024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75EC9E4-350D-4404-A77C-071BE768E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1C7C959-7509-488A-97B0-520A8EB0A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C23AE436-F19A-4F86-8B46-D496621A24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6" name="Billede 5" descr="Et billede, der indeholder bord&#10;&#10;Automatisk genereret beskrivelse">
            <a:extLst>
              <a:ext uri="{FF2B5EF4-FFF2-40B4-BE49-F238E27FC236}">
                <a16:creationId xmlns:a16="http://schemas.microsoft.com/office/drawing/2014/main" id="{FAE7EC09-4572-43B1-AE32-1B730AEC08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0" y="0"/>
            <a:ext cx="3722022" cy="2086192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BF701AD2-E04F-4DB5-A42E-BCA54F82A6F4}"/>
              </a:ext>
            </a:extLst>
          </p:cNvPr>
          <p:cNvSpPr txBox="1"/>
          <p:nvPr userDrawn="1"/>
        </p:nvSpPr>
        <p:spPr>
          <a:xfrm>
            <a:off x="24775960" y="2355578"/>
            <a:ext cx="3894290" cy="1263217"/>
          </a:xfrm>
          <a:prstGeom prst="rect">
            <a:avLst/>
          </a:prstGeom>
          <a:noFill/>
        </p:spPr>
        <p:txBody>
          <a:bodyPr wrap="square" lIns="0" tIns="0" rIns="0" bIns="108000" rtlCol="0">
            <a:spAutoFit/>
          </a:bodyPr>
          <a:lstStyle/>
          <a:p>
            <a:r>
              <a:rPr lang="da-DK" sz="1500" b="1" dirty="0"/>
              <a:t>Placer indholdet korrekt</a:t>
            </a:r>
            <a:r>
              <a:rPr lang="da-DK" sz="1500" b="0" dirty="0"/>
              <a:t> ved at vælge Vis og derunder Hjælpelinjer.</a:t>
            </a:r>
            <a:br>
              <a:rPr lang="da-DK" sz="1500" b="0" dirty="0"/>
            </a:br>
            <a:r>
              <a:rPr lang="da-DK" sz="1500" b="0" dirty="0"/>
              <a:t>Med disse røde linjer kan du sikre at du følger linjerne som er på de øvrige layouts.</a:t>
            </a:r>
            <a:endParaRPr lang="da-DK" sz="1500" dirty="0"/>
          </a:p>
        </p:txBody>
      </p:sp>
    </p:spTree>
    <p:extLst>
      <p:ext uri="{BB962C8B-B14F-4D97-AF65-F5344CB8AC3E}">
        <p14:creationId xmlns:p14="http://schemas.microsoft.com/office/powerpoint/2010/main" val="2950643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logo ned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EBCAD4-2551-49EE-8DE5-1D2BB09F55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6877" y="793750"/>
            <a:ext cx="17093087" cy="5121277"/>
          </a:xfrm>
        </p:spPr>
        <p:txBody>
          <a:bodyPr anchor="t" anchorCtr="0"/>
          <a:lstStyle>
            <a:lvl1pPr algn="l">
              <a:lnSpc>
                <a:spcPts val="17000"/>
              </a:lnSpc>
              <a:defRPr sz="15000" b="0">
                <a:latin typeface="+mj-lt"/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2170882-3C1A-47A7-92D1-A3FADCFE5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0100" y="6875462"/>
            <a:ext cx="17093087" cy="1584323"/>
          </a:xfrm>
        </p:spPr>
        <p:txBody>
          <a:bodyPr/>
          <a:lstStyle>
            <a:lvl1pPr marL="0" indent="0" algn="l">
              <a:lnSpc>
                <a:spcPts val="6000"/>
              </a:lnSpc>
              <a:buNone/>
              <a:defRPr sz="450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da-DK" dirty="0"/>
              <a:t>Navn </a:t>
            </a:r>
            <a:r>
              <a:rPr lang="da-DK" dirty="0" err="1"/>
              <a:t>Navnsen</a:t>
            </a:r>
            <a:endParaRPr lang="da-DK" dirty="0"/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EFFD270C-4F72-453D-B36E-3F3C47250A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824" y="12232800"/>
            <a:ext cx="3577091" cy="187420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A1B58FF-7007-4DB3-AB68-8ED000F0B4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7999" y="12171600"/>
            <a:ext cx="8126413" cy="261937"/>
          </a:xfrm>
        </p:spPr>
        <p:txBody>
          <a:bodyPr/>
          <a:lstStyle>
            <a:lvl1pPr algn="ctr">
              <a:lnSpc>
                <a:spcPts val="2500"/>
              </a:lnSpc>
              <a:buNone/>
              <a:defRPr sz="2000" b="1"/>
            </a:lvl1pPr>
          </a:lstStyle>
          <a:p>
            <a:pPr lvl="0"/>
            <a:r>
              <a:rPr lang="da-DK" dirty="0"/>
              <a:t>Navn på institution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B98F62A2-877E-42A0-A77F-3F08875515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6" y="11942763"/>
            <a:ext cx="2806401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106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_Sort Sky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kt 15" hidden="1">
            <a:extLst>
              <a:ext uri="{FF2B5EF4-FFF2-40B4-BE49-F238E27FC236}">
                <a16:creationId xmlns:a16="http://schemas.microsoft.com/office/drawing/2014/main" id="{0210F366-89A7-4A8B-898E-E1FEB2AC2C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37661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6"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16" name="Objekt 15" hidden="1">
                        <a:extLst>
                          <a:ext uri="{FF2B5EF4-FFF2-40B4-BE49-F238E27FC236}">
                            <a16:creationId xmlns:a16="http://schemas.microsoft.com/office/drawing/2014/main" id="{0210F366-89A7-4A8B-898E-E1FEB2AC2C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6" y="2355578"/>
            <a:ext cx="22823537" cy="2208537"/>
          </a:xfrm>
        </p:spPr>
        <p:txBody>
          <a:bodyPr vert="horz"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Afslutning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0847" y="5264727"/>
            <a:ext cx="17659350" cy="2208537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 dirty="0"/>
              <a:t>Skriv evt. en sætning, vigtigste pointe eller citat, der beskriver dit oplæg. </a:t>
            </a:r>
            <a:br>
              <a:rPr lang="da-DK" dirty="0"/>
            </a:br>
            <a:r>
              <a:rPr lang="da-DK" dirty="0"/>
              <a:t>Eller engagér deltagerne med en opfordring til efterfølgende handling:</a:t>
            </a:r>
            <a:br>
              <a:rPr lang="da-DK" dirty="0"/>
            </a:br>
            <a:r>
              <a:rPr lang="da-DK" dirty="0"/>
              <a:t>Kontakt mig… Meld dig til…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4DFED71C-9425-49C3-A36A-CE838B1B140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" y="10660579"/>
            <a:ext cx="24382405" cy="3055420"/>
          </a:xfrm>
          <a:prstGeom prst="rect">
            <a:avLst/>
          </a:prstGeom>
        </p:spPr>
      </p:pic>
      <p:sp>
        <p:nvSpPr>
          <p:cNvPr id="19" name="Pladsholder til tekst 22">
            <a:extLst>
              <a:ext uri="{FF2B5EF4-FFF2-40B4-BE49-F238E27FC236}">
                <a16:creationId xmlns:a16="http://schemas.microsoft.com/office/drawing/2014/main" id="{7318CF8B-6AB4-4D92-9C19-80BA2EBCE9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35679" y="7978768"/>
            <a:ext cx="5703887" cy="2376488"/>
          </a:xfrm>
        </p:spPr>
        <p:txBody>
          <a:bodyPr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000"/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da-DK" dirty="0"/>
              <a:t>Kontaktinformation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C1AB885F-9826-44E5-9307-81E190D36345}"/>
              </a:ext>
            </a:extLst>
          </p:cNvPr>
          <p:cNvGrpSpPr/>
          <p:nvPr userDrawn="1"/>
        </p:nvGrpSpPr>
        <p:grpSpPr>
          <a:xfrm>
            <a:off x="24775960" y="95250"/>
            <a:ext cx="3894290" cy="1032384"/>
            <a:chOff x="24775960" y="592529"/>
            <a:chExt cx="3894290" cy="1032384"/>
          </a:xfrm>
        </p:grpSpPr>
        <p:sp>
          <p:nvSpPr>
            <p:cNvPr id="11" name="Tekstfelt 10">
              <a:extLst>
                <a:ext uri="{FF2B5EF4-FFF2-40B4-BE49-F238E27FC236}">
                  <a16:creationId xmlns:a16="http://schemas.microsoft.com/office/drawing/2014/main" id="{4CAC0139-C60B-4853-8C3F-6BA9F6B204B6}"/>
                </a:ext>
              </a:extLst>
            </p:cNvPr>
            <p:cNvSpPr txBox="1"/>
            <p:nvPr userDrawn="1"/>
          </p:nvSpPr>
          <p:spPr>
            <a:xfrm>
              <a:off x="24775960" y="592529"/>
              <a:ext cx="3894290" cy="1032384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anden afslutning </a:t>
              </a:r>
              <a:r>
                <a:rPr lang="da-DK" sz="1500" b="0" dirty="0"/>
                <a:t>ved at klikke på                 under fanen Hjem</a:t>
              </a:r>
            </a:p>
            <a:p>
              <a:endParaRPr lang="da-DK" sz="1500" dirty="0"/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2" name="Billede 11">
              <a:extLst>
                <a:ext uri="{FF2B5EF4-FFF2-40B4-BE49-F238E27FC236}">
                  <a16:creationId xmlns:a16="http://schemas.microsoft.com/office/drawing/2014/main" id="{8069BC05-0ADF-4520-B1A4-6616C28A7F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98991" y="817057"/>
              <a:ext cx="724001" cy="238158"/>
            </a:xfrm>
            <a:prstGeom prst="rect">
              <a:avLst/>
            </a:prstGeom>
          </p:spPr>
        </p:pic>
      </p:grpSp>
      <p:pic>
        <p:nvPicPr>
          <p:cNvPr id="4" name="Billede 3" descr="Et billede, der indeholder bord&#10;&#10;Automatisk genereret beskrivelse">
            <a:extLst>
              <a:ext uri="{FF2B5EF4-FFF2-40B4-BE49-F238E27FC236}">
                <a16:creationId xmlns:a16="http://schemas.microsoft.com/office/drawing/2014/main" id="{176586CF-AD19-4E67-8540-C69ACCF84BF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0" y="1159933"/>
            <a:ext cx="4153480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048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_Blå Sky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kt 15" hidden="1">
            <a:extLst>
              <a:ext uri="{FF2B5EF4-FFF2-40B4-BE49-F238E27FC236}">
                <a16:creationId xmlns:a16="http://schemas.microsoft.com/office/drawing/2014/main" id="{0210F366-89A7-4A8B-898E-E1FEB2AC2C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772906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0"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16" name="Objekt 15" hidden="1">
                        <a:extLst>
                          <a:ext uri="{FF2B5EF4-FFF2-40B4-BE49-F238E27FC236}">
                            <a16:creationId xmlns:a16="http://schemas.microsoft.com/office/drawing/2014/main" id="{0210F366-89A7-4A8B-898E-E1FEB2AC2C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6" y="2355578"/>
            <a:ext cx="22823537" cy="2208537"/>
          </a:xfrm>
        </p:spPr>
        <p:txBody>
          <a:bodyPr vert="horz"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Afslutning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0847" y="5264727"/>
            <a:ext cx="17659350" cy="2208537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 dirty="0"/>
              <a:t>Skriv evt. en sætning, vigtigste pointe eller citat, der beskriver dit oplæg. </a:t>
            </a:r>
            <a:br>
              <a:rPr lang="da-DK" dirty="0"/>
            </a:br>
            <a:r>
              <a:rPr lang="da-DK" dirty="0"/>
              <a:t>Eller engagér deltagerne med en opfordring til efterfølgende handling: </a:t>
            </a:r>
            <a:br>
              <a:rPr lang="da-DK" dirty="0"/>
            </a:br>
            <a:r>
              <a:rPr lang="da-DK" dirty="0"/>
              <a:t>Kontakt mig… Meld dig til…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sp>
        <p:nvSpPr>
          <p:cNvPr id="19" name="Pladsholder til tekst 22">
            <a:extLst>
              <a:ext uri="{FF2B5EF4-FFF2-40B4-BE49-F238E27FC236}">
                <a16:creationId xmlns:a16="http://schemas.microsoft.com/office/drawing/2014/main" id="{7318CF8B-6AB4-4D92-9C19-80BA2EBCE9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35679" y="7978768"/>
            <a:ext cx="5703887" cy="2376488"/>
          </a:xfrm>
        </p:spPr>
        <p:txBody>
          <a:bodyPr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000"/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da-DK" dirty="0"/>
              <a:t>Kontaktinformation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E8CDBB5B-FD56-4B40-98F9-977080C1A8C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" y="10660579"/>
            <a:ext cx="24382413" cy="3055420"/>
          </a:xfrm>
          <a:prstGeom prst="rect">
            <a:avLst/>
          </a:prstGeom>
        </p:spPr>
      </p:pic>
      <p:grpSp>
        <p:nvGrpSpPr>
          <p:cNvPr id="15" name="Gruppe 14">
            <a:extLst>
              <a:ext uri="{FF2B5EF4-FFF2-40B4-BE49-F238E27FC236}">
                <a16:creationId xmlns:a16="http://schemas.microsoft.com/office/drawing/2014/main" id="{BAD80F01-8D56-4A8B-B8C2-ECD37880B546}"/>
              </a:ext>
            </a:extLst>
          </p:cNvPr>
          <p:cNvGrpSpPr/>
          <p:nvPr userDrawn="1"/>
        </p:nvGrpSpPr>
        <p:grpSpPr>
          <a:xfrm>
            <a:off x="24775960" y="95250"/>
            <a:ext cx="3894290" cy="1032384"/>
            <a:chOff x="24775960" y="592529"/>
            <a:chExt cx="3894290" cy="1032384"/>
          </a:xfrm>
        </p:grpSpPr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02D842A4-F131-4E1C-86E2-E576874900BE}"/>
                </a:ext>
              </a:extLst>
            </p:cNvPr>
            <p:cNvSpPr txBox="1"/>
            <p:nvPr userDrawn="1"/>
          </p:nvSpPr>
          <p:spPr>
            <a:xfrm>
              <a:off x="24775960" y="592529"/>
              <a:ext cx="3894290" cy="1032384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anden afslutning </a:t>
              </a:r>
              <a:r>
                <a:rPr lang="da-DK" sz="1500" b="0" dirty="0"/>
                <a:t>ved at klikke på                 under fanen Hjem</a:t>
              </a:r>
            </a:p>
            <a:p>
              <a:endParaRPr lang="da-DK" sz="1500" dirty="0"/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8" name="Billede 17">
              <a:extLst>
                <a:ext uri="{FF2B5EF4-FFF2-40B4-BE49-F238E27FC236}">
                  <a16:creationId xmlns:a16="http://schemas.microsoft.com/office/drawing/2014/main" id="{E131FF3C-6D22-43FC-B692-82D9C518F3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98991" y="817057"/>
              <a:ext cx="724001" cy="238158"/>
            </a:xfrm>
            <a:prstGeom prst="rect">
              <a:avLst/>
            </a:prstGeom>
          </p:spPr>
        </p:pic>
      </p:grpSp>
      <p:pic>
        <p:nvPicPr>
          <p:cNvPr id="20" name="Billede 19" descr="Et billede, der indeholder bord&#10;&#10;Automatisk genereret beskrivelse">
            <a:extLst>
              <a:ext uri="{FF2B5EF4-FFF2-40B4-BE49-F238E27FC236}">
                <a16:creationId xmlns:a16="http://schemas.microsoft.com/office/drawing/2014/main" id="{692B9945-7AF6-4AAE-88EB-8E594929612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0" y="1159933"/>
            <a:ext cx="4153480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294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_Grøn Sky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kt 15" hidden="1">
            <a:extLst>
              <a:ext uri="{FF2B5EF4-FFF2-40B4-BE49-F238E27FC236}">
                <a16:creationId xmlns:a16="http://schemas.microsoft.com/office/drawing/2014/main" id="{0210F366-89A7-4A8B-898E-E1FEB2AC2C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283885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4"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16" name="Objekt 15" hidden="1">
                        <a:extLst>
                          <a:ext uri="{FF2B5EF4-FFF2-40B4-BE49-F238E27FC236}">
                            <a16:creationId xmlns:a16="http://schemas.microsoft.com/office/drawing/2014/main" id="{0210F366-89A7-4A8B-898E-E1FEB2AC2C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6" y="2355578"/>
            <a:ext cx="22823537" cy="2208537"/>
          </a:xfrm>
        </p:spPr>
        <p:txBody>
          <a:bodyPr vert="horz"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Afslutning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0847" y="5264727"/>
            <a:ext cx="17659350" cy="2208537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 dirty="0"/>
              <a:t>Skriv evt. en sætning, vigtigste pointe eller citat, der beskriver dit oplæg. </a:t>
            </a:r>
            <a:br>
              <a:rPr lang="da-DK" dirty="0"/>
            </a:br>
            <a:r>
              <a:rPr lang="da-DK" dirty="0"/>
              <a:t>Eller engagér deltagerne med en opfordring til efterfølgende handling:</a:t>
            </a:r>
            <a:br>
              <a:rPr lang="da-DK" dirty="0"/>
            </a:br>
            <a:r>
              <a:rPr lang="da-DK" dirty="0"/>
              <a:t>Kontakt mig… Meld dig til…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sp>
        <p:nvSpPr>
          <p:cNvPr id="19" name="Pladsholder til tekst 22">
            <a:extLst>
              <a:ext uri="{FF2B5EF4-FFF2-40B4-BE49-F238E27FC236}">
                <a16:creationId xmlns:a16="http://schemas.microsoft.com/office/drawing/2014/main" id="{7318CF8B-6AB4-4D92-9C19-80BA2EBCE9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35679" y="7978768"/>
            <a:ext cx="5703887" cy="2376488"/>
          </a:xfrm>
        </p:spPr>
        <p:txBody>
          <a:bodyPr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000"/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da-DK" dirty="0"/>
              <a:t>Kontaktinformation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8FF72ECC-46EF-481C-82F5-824FD34C0C5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1" y="10660579"/>
            <a:ext cx="24372276" cy="3055420"/>
          </a:xfrm>
          <a:prstGeom prst="rect">
            <a:avLst/>
          </a:prstGeom>
        </p:spPr>
      </p:pic>
      <p:grpSp>
        <p:nvGrpSpPr>
          <p:cNvPr id="15" name="Gruppe 14">
            <a:extLst>
              <a:ext uri="{FF2B5EF4-FFF2-40B4-BE49-F238E27FC236}">
                <a16:creationId xmlns:a16="http://schemas.microsoft.com/office/drawing/2014/main" id="{744F1145-B8CC-4461-BC11-7DA03773DF6A}"/>
              </a:ext>
            </a:extLst>
          </p:cNvPr>
          <p:cNvGrpSpPr/>
          <p:nvPr userDrawn="1"/>
        </p:nvGrpSpPr>
        <p:grpSpPr>
          <a:xfrm>
            <a:off x="24775960" y="95250"/>
            <a:ext cx="3894290" cy="1032384"/>
            <a:chOff x="24775960" y="592529"/>
            <a:chExt cx="3894290" cy="1032384"/>
          </a:xfrm>
        </p:grpSpPr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FC2A650F-700A-4593-B01D-2A3FA8FC30E4}"/>
                </a:ext>
              </a:extLst>
            </p:cNvPr>
            <p:cNvSpPr txBox="1"/>
            <p:nvPr userDrawn="1"/>
          </p:nvSpPr>
          <p:spPr>
            <a:xfrm>
              <a:off x="24775960" y="592529"/>
              <a:ext cx="3894290" cy="1032384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anden afslutning </a:t>
              </a:r>
              <a:r>
                <a:rPr lang="da-DK" sz="1500" b="0" dirty="0"/>
                <a:t>ved at klikke på                 under fanen Hjem</a:t>
              </a:r>
            </a:p>
            <a:p>
              <a:endParaRPr lang="da-DK" sz="1500" dirty="0"/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8" name="Billede 17">
              <a:extLst>
                <a:ext uri="{FF2B5EF4-FFF2-40B4-BE49-F238E27FC236}">
                  <a16:creationId xmlns:a16="http://schemas.microsoft.com/office/drawing/2014/main" id="{10D102BC-9FF1-4122-87FE-4F0DBA5002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98991" y="817057"/>
              <a:ext cx="724001" cy="238158"/>
            </a:xfrm>
            <a:prstGeom prst="rect">
              <a:avLst/>
            </a:prstGeom>
          </p:spPr>
        </p:pic>
      </p:grpSp>
      <p:pic>
        <p:nvPicPr>
          <p:cNvPr id="20" name="Billede 19" descr="Et billede, der indeholder bord&#10;&#10;Automatisk genereret beskrivelse">
            <a:extLst>
              <a:ext uri="{FF2B5EF4-FFF2-40B4-BE49-F238E27FC236}">
                <a16:creationId xmlns:a16="http://schemas.microsoft.com/office/drawing/2014/main" id="{2797B418-E90D-4CF6-B9F5-4EAFDD948BE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0" y="1159933"/>
            <a:ext cx="4153480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5142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_Gul Sky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kt 15" hidden="1">
            <a:extLst>
              <a:ext uri="{FF2B5EF4-FFF2-40B4-BE49-F238E27FC236}">
                <a16:creationId xmlns:a16="http://schemas.microsoft.com/office/drawing/2014/main" id="{0210F366-89A7-4A8B-898E-E1FEB2AC2C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111163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8"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16" name="Objekt 15" hidden="1">
                        <a:extLst>
                          <a:ext uri="{FF2B5EF4-FFF2-40B4-BE49-F238E27FC236}">
                            <a16:creationId xmlns:a16="http://schemas.microsoft.com/office/drawing/2014/main" id="{0210F366-89A7-4A8B-898E-E1FEB2AC2C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6" y="2355578"/>
            <a:ext cx="22823537" cy="2208537"/>
          </a:xfrm>
        </p:spPr>
        <p:txBody>
          <a:bodyPr vert="horz"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Afslutning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0847" y="5264727"/>
            <a:ext cx="17659350" cy="2208537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 dirty="0"/>
              <a:t>Skriv evt. en sætning, vigtigste pointe eller citat, der beskriver dit oplæg. </a:t>
            </a:r>
            <a:br>
              <a:rPr lang="da-DK" dirty="0"/>
            </a:br>
            <a:r>
              <a:rPr lang="da-DK" dirty="0"/>
              <a:t>Eller engagér deltagerne med en opfordring til efterfølgende handling: </a:t>
            </a:r>
            <a:br>
              <a:rPr lang="da-DK" dirty="0"/>
            </a:br>
            <a:r>
              <a:rPr lang="da-DK" dirty="0"/>
              <a:t>Kontakt mig… Meld dig til…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sp>
        <p:nvSpPr>
          <p:cNvPr id="19" name="Pladsholder til tekst 22">
            <a:extLst>
              <a:ext uri="{FF2B5EF4-FFF2-40B4-BE49-F238E27FC236}">
                <a16:creationId xmlns:a16="http://schemas.microsoft.com/office/drawing/2014/main" id="{7318CF8B-6AB4-4D92-9C19-80BA2EBCE9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35679" y="7978768"/>
            <a:ext cx="5703887" cy="2376488"/>
          </a:xfrm>
        </p:spPr>
        <p:txBody>
          <a:bodyPr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000"/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da-DK" dirty="0"/>
              <a:t>Kontaktinformation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1CD20C11-F25A-4DAC-9573-B01E9CB5012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1" y="10661214"/>
            <a:ext cx="24372276" cy="3054150"/>
          </a:xfrm>
          <a:prstGeom prst="rect">
            <a:avLst/>
          </a:prstGeom>
        </p:spPr>
      </p:pic>
      <p:grpSp>
        <p:nvGrpSpPr>
          <p:cNvPr id="15" name="Gruppe 14">
            <a:extLst>
              <a:ext uri="{FF2B5EF4-FFF2-40B4-BE49-F238E27FC236}">
                <a16:creationId xmlns:a16="http://schemas.microsoft.com/office/drawing/2014/main" id="{D70BDC96-D812-4EEE-8BF6-80B050365E5E}"/>
              </a:ext>
            </a:extLst>
          </p:cNvPr>
          <p:cNvGrpSpPr/>
          <p:nvPr userDrawn="1"/>
        </p:nvGrpSpPr>
        <p:grpSpPr>
          <a:xfrm>
            <a:off x="24775960" y="95250"/>
            <a:ext cx="3894290" cy="1032384"/>
            <a:chOff x="24775960" y="592529"/>
            <a:chExt cx="3894290" cy="1032384"/>
          </a:xfrm>
        </p:grpSpPr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FE14FCC1-EF7A-43B6-B2A6-51BA1B4B2D7E}"/>
                </a:ext>
              </a:extLst>
            </p:cNvPr>
            <p:cNvSpPr txBox="1"/>
            <p:nvPr userDrawn="1"/>
          </p:nvSpPr>
          <p:spPr>
            <a:xfrm>
              <a:off x="24775960" y="592529"/>
              <a:ext cx="3894290" cy="1032384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anden afslutning </a:t>
              </a:r>
              <a:r>
                <a:rPr lang="da-DK" sz="1500" b="0" dirty="0"/>
                <a:t>ved at klikke på                 under fanen Hjem</a:t>
              </a:r>
            </a:p>
            <a:p>
              <a:endParaRPr lang="da-DK" sz="1500" dirty="0"/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8" name="Billede 17">
              <a:extLst>
                <a:ext uri="{FF2B5EF4-FFF2-40B4-BE49-F238E27FC236}">
                  <a16:creationId xmlns:a16="http://schemas.microsoft.com/office/drawing/2014/main" id="{DFDA7F30-3D3B-4851-ACE0-A211965FE2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98991" y="817057"/>
              <a:ext cx="724001" cy="238158"/>
            </a:xfrm>
            <a:prstGeom prst="rect">
              <a:avLst/>
            </a:prstGeom>
          </p:spPr>
        </p:pic>
      </p:grpSp>
      <p:pic>
        <p:nvPicPr>
          <p:cNvPr id="20" name="Billede 19" descr="Et billede, der indeholder bord&#10;&#10;Automatisk genereret beskrivelse">
            <a:extLst>
              <a:ext uri="{FF2B5EF4-FFF2-40B4-BE49-F238E27FC236}">
                <a16:creationId xmlns:a16="http://schemas.microsoft.com/office/drawing/2014/main" id="{97A2E69C-088B-4851-BDEA-2715743E489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0" y="1159933"/>
            <a:ext cx="4153480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367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_Rød Sky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kt 15" hidden="1">
            <a:extLst>
              <a:ext uri="{FF2B5EF4-FFF2-40B4-BE49-F238E27FC236}">
                <a16:creationId xmlns:a16="http://schemas.microsoft.com/office/drawing/2014/main" id="{0210F366-89A7-4A8B-898E-E1FEB2AC2C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623282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2"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16" name="Objekt 15" hidden="1">
                        <a:extLst>
                          <a:ext uri="{FF2B5EF4-FFF2-40B4-BE49-F238E27FC236}">
                            <a16:creationId xmlns:a16="http://schemas.microsoft.com/office/drawing/2014/main" id="{0210F366-89A7-4A8B-898E-E1FEB2AC2C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6" y="2355578"/>
            <a:ext cx="22823537" cy="2208537"/>
          </a:xfrm>
        </p:spPr>
        <p:txBody>
          <a:bodyPr vert="horz"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Afslutning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0847" y="5264727"/>
            <a:ext cx="17659350" cy="2208537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 dirty="0"/>
              <a:t>Skriv evt. en sætning, vigtigste pointe eller citat, der beskriver dit oplæg. </a:t>
            </a:r>
            <a:br>
              <a:rPr lang="da-DK" dirty="0"/>
            </a:br>
            <a:r>
              <a:rPr lang="da-DK" dirty="0"/>
              <a:t>Eller engagér deltagerne med en opfordring til efterfølgende handling: </a:t>
            </a:r>
            <a:br>
              <a:rPr lang="da-DK" dirty="0"/>
            </a:br>
            <a:r>
              <a:rPr lang="da-DK" dirty="0"/>
              <a:t>Kontakt mig… Meld dig til…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sp>
        <p:nvSpPr>
          <p:cNvPr id="19" name="Pladsholder til tekst 22">
            <a:extLst>
              <a:ext uri="{FF2B5EF4-FFF2-40B4-BE49-F238E27FC236}">
                <a16:creationId xmlns:a16="http://schemas.microsoft.com/office/drawing/2014/main" id="{7318CF8B-6AB4-4D92-9C19-80BA2EBCE9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35679" y="7978768"/>
            <a:ext cx="5703887" cy="2376488"/>
          </a:xfrm>
        </p:spPr>
        <p:txBody>
          <a:bodyPr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000"/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da-DK" dirty="0"/>
              <a:t>Kontaktinformation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D84F268A-2793-4540-A86F-24BC8E067DA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6" y="10661214"/>
            <a:ext cx="24362145" cy="3054150"/>
          </a:xfrm>
          <a:prstGeom prst="rect">
            <a:avLst/>
          </a:prstGeom>
        </p:spPr>
      </p:pic>
      <p:grpSp>
        <p:nvGrpSpPr>
          <p:cNvPr id="15" name="Gruppe 14">
            <a:extLst>
              <a:ext uri="{FF2B5EF4-FFF2-40B4-BE49-F238E27FC236}">
                <a16:creationId xmlns:a16="http://schemas.microsoft.com/office/drawing/2014/main" id="{5FDD825E-7D58-4A0B-8E7B-0125A4D8EE9E}"/>
              </a:ext>
            </a:extLst>
          </p:cNvPr>
          <p:cNvGrpSpPr/>
          <p:nvPr userDrawn="1"/>
        </p:nvGrpSpPr>
        <p:grpSpPr>
          <a:xfrm>
            <a:off x="24775960" y="95250"/>
            <a:ext cx="3894290" cy="1032384"/>
            <a:chOff x="24775960" y="592529"/>
            <a:chExt cx="3894290" cy="1032384"/>
          </a:xfrm>
        </p:grpSpPr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E8562470-3801-4B68-894F-C8D67D87AAD8}"/>
                </a:ext>
              </a:extLst>
            </p:cNvPr>
            <p:cNvSpPr txBox="1"/>
            <p:nvPr userDrawn="1"/>
          </p:nvSpPr>
          <p:spPr>
            <a:xfrm>
              <a:off x="24775960" y="592529"/>
              <a:ext cx="3894290" cy="1032384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anden afslutning </a:t>
              </a:r>
              <a:r>
                <a:rPr lang="da-DK" sz="1500" b="0" dirty="0"/>
                <a:t>ved at klikke på                 under fanen Hjem</a:t>
              </a:r>
            </a:p>
            <a:p>
              <a:endParaRPr lang="da-DK" sz="1500" dirty="0"/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8" name="Billede 17">
              <a:extLst>
                <a:ext uri="{FF2B5EF4-FFF2-40B4-BE49-F238E27FC236}">
                  <a16:creationId xmlns:a16="http://schemas.microsoft.com/office/drawing/2014/main" id="{600307A0-B490-4E5C-886A-EDB595B341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98991" y="817057"/>
              <a:ext cx="724001" cy="238158"/>
            </a:xfrm>
            <a:prstGeom prst="rect">
              <a:avLst/>
            </a:prstGeom>
          </p:spPr>
        </p:pic>
      </p:grpSp>
      <p:pic>
        <p:nvPicPr>
          <p:cNvPr id="20" name="Billede 19" descr="Et billede, der indeholder bord&#10;&#10;Automatisk genereret beskrivelse">
            <a:extLst>
              <a:ext uri="{FF2B5EF4-FFF2-40B4-BE49-F238E27FC236}">
                <a16:creationId xmlns:a16="http://schemas.microsoft.com/office/drawing/2014/main" id="{906209B7-C22B-4F8C-822F-07F6C544EF4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0" y="1159933"/>
            <a:ext cx="4153480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172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jælpe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3BC45372-7324-4DB0-AA0B-85B138A79F4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186325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6"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kstfelt 7">
            <a:extLst>
              <a:ext uri="{FF2B5EF4-FFF2-40B4-BE49-F238E27FC236}">
                <a16:creationId xmlns:a16="http://schemas.microsoft.com/office/drawing/2014/main" id="{9110D008-B749-4AE3-9F86-E1022D9077B5}"/>
              </a:ext>
            </a:extLst>
          </p:cNvPr>
          <p:cNvSpPr txBox="1"/>
          <p:nvPr userDrawn="1"/>
        </p:nvSpPr>
        <p:spPr>
          <a:xfrm>
            <a:off x="796876" y="6939190"/>
            <a:ext cx="874717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2400" b="1" dirty="0">
                <a:solidFill>
                  <a:schemeClr val="tx2"/>
                </a:solidFill>
              </a:rPr>
              <a:t>Nye slides:</a:t>
            </a:r>
          </a:p>
          <a:p>
            <a:pPr algn="l"/>
            <a:r>
              <a:rPr lang="da-DK" sz="2400" dirty="0"/>
              <a:t>Klik på pilen ved knappen ”Ny slide”</a:t>
            </a:r>
          </a:p>
          <a:p>
            <a:pPr algn="l"/>
            <a:r>
              <a:rPr lang="da-DK" sz="2400" dirty="0"/>
              <a:t>Vælg hvilket layout du ønsker.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52C32AFB-70A1-4F4D-B59A-2C4B2CF48AD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7" y="8144770"/>
            <a:ext cx="1094394" cy="8098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E95FDF86-F597-4D53-A1A2-B564A0B0A4E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271" y="8396758"/>
            <a:ext cx="6072858" cy="3075863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5FCDD91C-4884-4373-9C3F-84F7DB52DB60}"/>
              </a:ext>
            </a:extLst>
          </p:cNvPr>
          <p:cNvSpPr txBox="1"/>
          <p:nvPr userDrawn="1"/>
        </p:nvSpPr>
        <p:spPr>
          <a:xfrm>
            <a:off x="796877" y="11814397"/>
            <a:ext cx="943850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2400" dirty="0"/>
              <a:t>Du kan skifte opstilling ved at klikke på knappen Layout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19229883-FF62-48FA-A6DA-E35F35AF765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12337677"/>
            <a:ext cx="2356825" cy="713251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891FB583-4897-44ED-A5D5-9E12EB04AC3C}"/>
              </a:ext>
            </a:extLst>
          </p:cNvPr>
          <p:cNvSpPr txBox="1"/>
          <p:nvPr userDrawn="1"/>
        </p:nvSpPr>
        <p:spPr>
          <a:xfrm>
            <a:off x="11277402" y="7204892"/>
            <a:ext cx="9566298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2400" b="1" dirty="0">
                <a:solidFill>
                  <a:schemeClr val="tx2"/>
                </a:solidFill>
              </a:rPr>
              <a:t>Input til opstilling:</a:t>
            </a:r>
          </a:p>
          <a:p>
            <a:pPr algn="l"/>
            <a:r>
              <a:rPr lang="da-DK" sz="2400" dirty="0"/>
              <a:t>Øverst til højre uden for selve </a:t>
            </a:r>
            <a:r>
              <a:rPr lang="da-DK" sz="2400" dirty="0" err="1"/>
              <a:t>slidet</a:t>
            </a:r>
            <a:r>
              <a:rPr lang="da-DK" sz="2400" dirty="0"/>
              <a:t> kan du se eksempel på, hvordan hvert layout kan udfyldes, samt guide til forskellige funktioner på det slide. Sæt procenten ned via zoom-funktion nederst til højre. Så bliver guiden synlig.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F7A42C3C-45BA-4133-B63B-EE2C76730706}"/>
              </a:ext>
            </a:extLst>
          </p:cNvPr>
          <p:cNvSpPr txBox="1"/>
          <p:nvPr userDrawn="1"/>
        </p:nvSpPr>
        <p:spPr>
          <a:xfrm>
            <a:off x="11277402" y="9366351"/>
            <a:ext cx="9309123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2400" b="1" dirty="0">
                <a:solidFill>
                  <a:schemeClr val="tx2"/>
                </a:solidFill>
              </a:rPr>
              <a:t>Farver:</a:t>
            </a:r>
          </a:p>
          <a:p>
            <a:pPr algn="l"/>
            <a:r>
              <a:rPr lang="da-DK" sz="2400" dirty="0"/>
              <a:t>Når du indsætter illustrationer og tabeller, vil de automatisk være i de rigtige farver. Vil du ændre på farverne, skal du vælge blandt den øverste række farver. Det er Roskilde-farverne.</a:t>
            </a:r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0367FDF6-7AC1-4887-9A1D-857EE04FE38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402" y="11222360"/>
            <a:ext cx="3636953" cy="10931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18A63833-40BB-4A22-9BAA-A118D32DF2E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701" y="9532961"/>
            <a:ext cx="1817063" cy="1799190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C0CDF8BC-9FF1-447A-93D9-8FFE6809989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700" y="7131254"/>
            <a:ext cx="2791215" cy="15908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kstfelt 17">
            <a:extLst>
              <a:ext uri="{FF2B5EF4-FFF2-40B4-BE49-F238E27FC236}">
                <a16:creationId xmlns:a16="http://schemas.microsoft.com/office/drawing/2014/main" id="{659D3E4F-A515-4084-BFAF-CC397792D5AF}"/>
              </a:ext>
            </a:extLst>
          </p:cNvPr>
          <p:cNvSpPr txBox="1"/>
          <p:nvPr userDrawn="1"/>
        </p:nvSpPr>
        <p:spPr>
          <a:xfrm>
            <a:off x="11277402" y="12312264"/>
            <a:ext cx="943850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2400" dirty="0"/>
              <a:t>Tager du kopi af diagrammer fra Excel, vil farverne og skrifttyperne typisk blive tilpasset PowerPoint.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9B49CA77-B018-4D9C-8820-348995C00B71}"/>
              </a:ext>
            </a:extLst>
          </p:cNvPr>
          <p:cNvSpPr txBox="1"/>
          <p:nvPr userDrawn="1"/>
        </p:nvSpPr>
        <p:spPr>
          <a:xfrm>
            <a:off x="11253020" y="4208944"/>
            <a:ext cx="956629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2400" b="1" dirty="0">
                <a:solidFill>
                  <a:schemeClr val="tx2"/>
                </a:solidFill>
              </a:rPr>
              <a:t>Sidehoved:</a:t>
            </a:r>
          </a:p>
          <a:p>
            <a:pPr algn="l"/>
            <a:r>
              <a:rPr lang="da-DK" sz="2400" dirty="0"/>
              <a:t>Klik på fanen Indsæt og ”Sidehoved og sidefod”. I dialogboksen udfylder du feltet sidefod, og klik på ”Anvend på alle”</a:t>
            </a:r>
          </a:p>
        </p:txBody>
      </p:sp>
      <p:pic>
        <p:nvPicPr>
          <p:cNvPr id="20" name="Billede 19" descr="Sidehoved og sidefod">
            <a:extLst>
              <a:ext uri="{FF2B5EF4-FFF2-40B4-BE49-F238E27FC236}">
                <a16:creationId xmlns:a16="http://schemas.microsoft.com/office/drawing/2014/main" id="{59C40B6B-6B6E-45E1-A424-93F4771F553F}"/>
              </a:ext>
            </a:extLst>
          </p:cNvPr>
          <p:cNvPicPr/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8" t="62107" r="30556" b="24892"/>
          <a:stretch/>
        </p:blipFill>
        <p:spPr bwMode="auto">
          <a:xfrm>
            <a:off x="11125227" y="5703430"/>
            <a:ext cx="8285199" cy="10573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kstfelt 20">
            <a:extLst>
              <a:ext uri="{FF2B5EF4-FFF2-40B4-BE49-F238E27FC236}">
                <a16:creationId xmlns:a16="http://schemas.microsoft.com/office/drawing/2014/main" id="{03309373-71FF-44CA-80F0-E70B314742F4}"/>
              </a:ext>
            </a:extLst>
          </p:cNvPr>
          <p:cNvSpPr txBox="1"/>
          <p:nvPr userDrawn="1"/>
        </p:nvSpPr>
        <p:spPr>
          <a:xfrm>
            <a:off x="796876" y="4208944"/>
            <a:ext cx="956629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2400" b="1" dirty="0">
                <a:solidFill>
                  <a:schemeClr val="tx2"/>
                </a:solidFill>
              </a:rPr>
              <a:t>Vælg forside:</a:t>
            </a:r>
          </a:p>
          <a:p>
            <a:pPr algn="l"/>
            <a:r>
              <a:rPr lang="da-DK" sz="2400" dirty="0"/>
              <a:t>Du kan vælge mellem andre forsider ved at klikke på knappen Layout og vælge mellem forskellige forsider i oversigten</a:t>
            </a:r>
          </a:p>
        </p:txBody>
      </p:sp>
      <p:pic>
        <p:nvPicPr>
          <p:cNvPr id="22" name="Billede 21">
            <a:extLst>
              <a:ext uri="{FF2B5EF4-FFF2-40B4-BE49-F238E27FC236}">
                <a16:creationId xmlns:a16="http://schemas.microsoft.com/office/drawing/2014/main" id="{12475AB8-5F50-43CD-AA80-6DEB7378AC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00" b="74860"/>
          <a:stretch/>
        </p:blipFill>
        <p:spPr>
          <a:xfrm>
            <a:off x="796876" y="5770258"/>
            <a:ext cx="4263280" cy="962510"/>
          </a:xfrm>
          <a:prstGeom prst="rect">
            <a:avLst/>
          </a:prstGeom>
        </p:spPr>
      </p:pic>
      <p:cxnSp>
        <p:nvCxnSpPr>
          <p:cNvPr id="23" name="Lige forbindelse 22">
            <a:extLst>
              <a:ext uri="{FF2B5EF4-FFF2-40B4-BE49-F238E27FC236}">
                <a16:creationId xmlns:a16="http://schemas.microsoft.com/office/drawing/2014/main" id="{DBB9C9BC-45A0-4F92-B42A-5B32A84E6E64}"/>
              </a:ext>
            </a:extLst>
          </p:cNvPr>
          <p:cNvCxnSpPr/>
          <p:nvPr userDrawn="1"/>
        </p:nvCxnSpPr>
        <p:spPr>
          <a:xfrm>
            <a:off x="10744200" y="3916918"/>
            <a:ext cx="0" cy="87646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Billede 23">
            <a:extLst>
              <a:ext uri="{FF2B5EF4-FFF2-40B4-BE49-F238E27FC236}">
                <a16:creationId xmlns:a16="http://schemas.microsoft.com/office/drawing/2014/main" id="{A180B76A-9D20-4D79-89C2-87E0E28DBEF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sp>
        <p:nvSpPr>
          <p:cNvPr id="25" name="Tekstfelt 24">
            <a:extLst>
              <a:ext uri="{FF2B5EF4-FFF2-40B4-BE49-F238E27FC236}">
                <a16:creationId xmlns:a16="http://schemas.microsoft.com/office/drawing/2014/main" id="{7930F09B-109F-4CB4-9C80-1E2497F1F62F}"/>
              </a:ext>
            </a:extLst>
          </p:cNvPr>
          <p:cNvSpPr txBox="1"/>
          <p:nvPr userDrawn="1"/>
        </p:nvSpPr>
        <p:spPr>
          <a:xfrm>
            <a:off x="796876" y="2313596"/>
            <a:ext cx="2270147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4800">
                <a:solidFill>
                  <a:schemeClr val="tx2"/>
                </a:solidFill>
              </a:rPr>
              <a:t>Guide til PowerPoint skabelon</a:t>
            </a:r>
            <a:r>
              <a:rPr lang="da-DK" sz="4800"/>
              <a:t/>
            </a:r>
            <a:br>
              <a:rPr lang="da-DK" sz="4800"/>
            </a:br>
            <a:r>
              <a:rPr lang="da-DK" sz="4800"/>
              <a:t>Dette slide skal slettes!</a:t>
            </a:r>
            <a:endParaRPr lang="da-DK" sz="3000" dirty="0"/>
          </a:p>
        </p:txBody>
      </p:sp>
    </p:spTree>
    <p:extLst>
      <p:ext uri="{BB962C8B-B14F-4D97-AF65-F5344CB8AC3E}">
        <p14:creationId xmlns:p14="http://schemas.microsoft.com/office/powerpoint/2010/main" val="2811834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EBCAD4-2551-49EE-8DE5-1D2BB09F55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6877" y="4606925"/>
            <a:ext cx="17093087" cy="5121277"/>
          </a:xfrm>
        </p:spPr>
        <p:txBody>
          <a:bodyPr anchor="t" anchorCtr="0"/>
          <a:lstStyle>
            <a:lvl1pPr algn="l">
              <a:lnSpc>
                <a:spcPts val="17000"/>
              </a:lnSpc>
              <a:defRPr sz="15000" b="0">
                <a:latin typeface="+mj-lt"/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2170882-3C1A-47A7-92D1-A3FADCFE5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6877" y="10629904"/>
            <a:ext cx="17093087" cy="1584323"/>
          </a:xfrm>
        </p:spPr>
        <p:txBody>
          <a:bodyPr/>
          <a:lstStyle>
            <a:lvl1pPr marL="0" indent="0" algn="l">
              <a:lnSpc>
                <a:spcPts val="6000"/>
              </a:lnSpc>
              <a:buNone/>
              <a:defRPr sz="450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da-DK" dirty="0"/>
              <a:t>Navn </a:t>
            </a:r>
            <a:r>
              <a:rPr lang="da-DK" dirty="0" err="1"/>
              <a:t>Navnsen</a:t>
            </a:r>
            <a:endParaRPr lang="da-DK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0C218EF-1B38-40A8-A5D7-7A47F9D0F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6" y="795863"/>
            <a:ext cx="2806401" cy="1015934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EFFD270C-4F72-453D-B36E-3F3C47250A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2824" y="1079576"/>
            <a:ext cx="3577091" cy="187362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A1B58FF-7007-4DB3-AB68-8ED000F0B4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7999" y="1017588"/>
            <a:ext cx="8126413" cy="261937"/>
          </a:xfrm>
        </p:spPr>
        <p:txBody>
          <a:bodyPr/>
          <a:lstStyle>
            <a:lvl1pPr algn="ctr">
              <a:lnSpc>
                <a:spcPts val="2500"/>
              </a:lnSpc>
              <a:buNone/>
              <a:defRPr sz="2000" b="1"/>
            </a:lvl1pPr>
          </a:lstStyle>
          <a:p>
            <a:pPr lvl="0"/>
            <a:r>
              <a:rPr lang="da-DK" dirty="0"/>
              <a:t>Navn på institution</a:t>
            </a: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795AFFCB-6759-40E6-96C5-2030F9FE2BFD}"/>
              </a:ext>
            </a:extLst>
          </p:cNvPr>
          <p:cNvGrpSpPr/>
          <p:nvPr userDrawn="1"/>
        </p:nvGrpSpPr>
        <p:grpSpPr>
          <a:xfrm>
            <a:off x="24775960" y="497279"/>
            <a:ext cx="3894290" cy="1724882"/>
            <a:chOff x="24775960" y="497279"/>
            <a:chExt cx="3894290" cy="1724882"/>
          </a:xfrm>
        </p:grpSpPr>
        <p:sp>
          <p:nvSpPr>
            <p:cNvPr id="7" name="Tekstfelt 6">
              <a:extLst>
                <a:ext uri="{FF2B5EF4-FFF2-40B4-BE49-F238E27FC236}">
                  <a16:creationId xmlns:a16="http://schemas.microsoft.com/office/drawing/2014/main" id="{1ABE3FBA-96A2-4DB0-8BDA-52F3F9937E39}"/>
                </a:ext>
              </a:extLst>
            </p:cNvPr>
            <p:cNvSpPr txBox="1"/>
            <p:nvPr userDrawn="1"/>
          </p:nvSpPr>
          <p:spPr>
            <a:xfrm>
              <a:off x="24775960" y="497279"/>
              <a:ext cx="3894290" cy="1724882"/>
            </a:xfrm>
            <a:prstGeom prst="rect">
              <a:avLst/>
            </a:prstGeom>
            <a:noFill/>
          </p:spPr>
          <p:txBody>
            <a:bodyPr wrap="square" lIns="0" tIns="0" rIns="0" bIns="108000" rtlCol="0">
              <a:spAutoFit/>
            </a:bodyPr>
            <a:lstStyle/>
            <a:p>
              <a:r>
                <a:rPr lang="da-DK" sz="1500" b="1" dirty="0"/>
                <a:t>Skift til anden forside/layout</a:t>
              </a:r>
              <a:r>
                <a:rPr lang="da-DK" sz="1500" b="0" dirty="0"/>
                <a:t> ved at klikke på                under fanen Hjem.</a:t>
              </a:r>
            </a:p>
            <a:p>
              <a:r>
                <a:rPr lang="da-DK" sz="1500" dirty="0"/>
                <a:t>Vælg derefter det ønskede layout.</a:t>
              </a:r>
            </a:p>
            <a:p>
              <a:endParaRPr lang="da-DK" sz="1500" dirty="0"/>
            </a:p>
            <a:p>
              <a:r>
                <a:rPr lang="da-DK" sz="1500" dirty="0"/>
                <a:t>Vær opmærksom på, at du skal skifte til layout af samme slags. Så du </a:t>
              </a:r>
              <a:r>
                <a:rPr lang="da-DK" sz="1500" u="sng" dirty="0"/>
                <a:t>ikke</a:t>
              </a:r>
              <a:r>
                <a:rPr lang="da-DK" sz="1500" dirty="0"/>
                <a:t> skifter fra Forside- til Indholdslayout</a:t>
              </a:r>
            </a:p>
          </p:txBody>
        </p:sp>
        <p:pic>
          <p:nvPicPr>
            <p:cNvPr id="8" name="Billede 7">
              <a:extLst>
                <a:ext uri="{FF2B5EF4-FFF2-40B4-BE49-F238E27FC236}">
                  <a16:creationId xmlns:a16="http://schemas.microsoft.com/office/drawing/2014/main" id="{B3E50368-47E8-4FB7-AC39-33DEDDE1EC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75254" y="726572"/>
              <a:ext cx="724001" cy="238158"/>
            </a:xfrm>
            <a:prstGeom prst="rect">
              <a:avLst/>
            </a:prstGeom>
          </p:spPr>
        </p:pic>
      </p:grpSp>
      <p:pic>
        <p:nvPicPr>
          <p:cNvPr id="9" name="Billede 8">
            <a:extLst>
              <a:ext uri="{FF2B5EF4-FFF2-40B4-BE49-F238E27FC236}">
                <a16:creationId xmlns:a16="http://schemas.microsoft.com/office/drawing/2014/main" id="{D78E6915-0752-4B27-A56B-3A2873CA9D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6164" y="2255283"/>
            <a:ext cx="4124901" cy="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215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+ Bille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EBCAD4-2551-49EE-8DE5-1D2BB09F55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6877" y="4606925"/>
            <a:ext cx="17093087" cy="5121277"/>
          </a:xfrm>
        </p:spPr>
        <p:txBody>
          <a:bodyPr anchor="t" anchorCtr="0"/>
          <a:lstStyle>
            <a:lvl1pPr algn="l">
              <a:lnSpc>
                <a:spcPts val="17000"/>
              </a:lnSpc>
              <a:defRPr sz="15000" b="0">
                <a:latin typeface="+mj-lt"/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2170882-3C1A-47A7-92D1-A3FADCFE5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6877" y="10629904"/>
            <a:ext cx="17093087" cy="1584323"/>
          </a:xfrm>
        </p:spPr>
        <p:txBody>
          <a:bodyPr/>
          <a:lstStyle>
            <a:lvl1pPr marL="0" indent="0" algn="l">
              <a:lnSpc>
                <a:spcPts val="6000"/>
              </a:lnSpc>
              <a:buNone/>
              <a:defRPr sz="450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da-DK" dirty="0"/>
              <a:t>Navn </a:t>
            </a:r>
            <a:r>
              <a:rPr lang="da-DK" dirty="0" err="1"/>
              <a:t>Navnsen</a:t>
            </a:r>
            <a:endParaRPr lang="da-DK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0C218EF-1B38-40A8-A5D7-7A47F9D0F4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6" y="795863"/>
            <a:ext cx="2806401" cy="1015934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EFFD270C-4F72-453D-B36E-3F3C47250A2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2824" y="1079576"/>
            <a:ext cx="3577091" cy="187362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A1B58FF-7007-4DB3-AB68-8ED000F0B4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7999" y="1017588"/>
            <a:ext cx="8126413" cy="261937"/>
          </a:xfrm>
        </p:spPr>
        <p:txBody>
          <a:bodyPr/>
          <a:lstStyle>
            <a:lvl1pPr algn="ctr">
              <a:lnSpc>
                <a:spcPts val="2500"/>
              </a:lnSpc>
              <a:buNone/>
              <a:defRPr sz="2000" b="1"/>
            </a:lvl1pPr>
          </a:lstStyle>
          <a:p>
            <a:pPr lvl="0"/>
            <a:r>
              <a:rPr lang="da-DK" dirty="0"/>
              <a:t>Navn på institution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100D2E8D-3A06-4986-B4AE-F4952BB038E1}"/>
              </a:ext>
            </a:extLst>
          </p:cNvPr>
          <p:cNvSpPr txBox="1"/>
          <p:nvPr userDrawn="1"/>
        </p:nvSpPr>
        <p:spPr>
          <a:xfrm>
            <a:off x="24775961" y="2334118"/>
            <a:ext cx="3894290" cy="17440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Udskift baggrundsbilledet</a:t>
            </a:r>
            <a:r>
              <a:rPr lang="da-DK" sz="1500" dirty="0"/>
              <a:t> på følgende måde: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Højreklik og vælg ”Formater baggrund”.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I panelet til højre, under ”Indsæt billede fra”,  klikker du på ”Fil…”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Vælg derefter det ønskede billede</a:t>
            </a:r>
          </a:p>
        </p:txBody>
      </p:sp>
      <p:pic>
        <p:nvPicPr>
          <p:cNvPr id="7" name="Billede 6" descr="Et billede, der indeholder tekst, udendørs, græs&#10;&#10;Automatisk genereret beskrivelse">
            <a:extLst>
              <a:ext uri="{FF2B5EF4-FFF2-40B4-BE49-F238E27FC236}">
                <a16:creationId xmlns:a16="http://schemas.microsoft.com/office/drawing/2014/main" id="{63D57A83-2BDE-4777-A2E1-335F2CC279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0"/>
            <a:ext cx="3722866" cy="2103343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20D8A90E-924A-4D4C-9CD3-870A2B49CBF6}"/>
              </a:ext>
            </a:extLst>
          </p:cNvPr>
          <p:cNvSpPr txBox="1"/>
          <p:nvPr userDrawn="1"/>
        </p:nvSpPr>
        <p:spPr>
          <a:xfrm>
            <a:off x="24775960" y="4401293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</p:spTree>
    <p:extLst>
      <p:ext uri="{BB962C8B-B14F-4D97-AF65-F5344CB8AC3E}">
        <p14:creationId xmlns:p14="http://schemas.microsoft.com/office/powerpoint/2010/main" val="3901422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logo ned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EBCAD4-2551-49EE-8DE5-1D2BB09F55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6877" y="793750"/>
            <a:ext cx="17093087" cy="5121277"/>
          </a:xfrm>
        </p:spPr>
        <p:txBody>
          <a:bodyPr anchor="t" anchorCtr="0"/>
          <a:lstStyle>
            <a:lvl1pPr algn="l">
              <a:lnSpc>
                <a:spcPts val="17000"/>
              </a:lnSpc>
              <a:defRPr sz="15000" b="0">
                <a:latin typeface="+mj-lt"/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2170882-3C1A-47A7-92D1-A3FADCFE5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0100" y="6875462"/>
            <a:ext cx="17093087" cy="1584323"/>
          </a:xfrm>
        </p:spPr>
        <p:txBody>
          <a:bodyPr/>
          <a:lstStyle>
            <a:lvl1pPr marL="0" indent="0" algn="l">
              <a:lnSpc>
                <a:spcPts val="6000"/>
              </a:lnSpc>
              <a:buNone/>
              <a:defRPr sz="450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da-DK" dirty="0"/>
              <a:t>Navn </a:t>
            </a:r>
            <a:r>
              <a:rPr lang="da-DK" dirty="0" err="1"/>
              <a:t>Navnsen</a:t>
            </a:r>
            <a:endParaRPr lang="da-DK" dirty="0"/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EFFD270C-4F72-453D-B36E-3F3C47250A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824" y="12232800"/>
            <a:ext cx="3577091" cy="187420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A1B58FF-7007-4DB3-AB68-8ED000F0B4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7999" y="12171600"/>
            <a:ext cx="8126413" cy="261937"/>
          </a:xfrm>
        </p:spPr>
        <p:txBody>
          <a:bodyPr/>
          <a:lstStyle>
            <a:lvl1pPr algn="ctr">
              <a:lnSpc>
                <a:spcPts val="2500"/>
              </a:lnSpc>
              <a:buNone/>
              <a:defRPr sz="2000" b="1"/>
            </a:lvl1pPr>
          </a:lstStyle>
          <a:p>
            <a:pPr lvl="0"/>
            <a:r>
              <a:rPr lang="da-DK" dirty="0"/>
              <a:t>Navn på institution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B98F62A2-877E-42A0-A77F-3F08875515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6" y="11942763"/>
            <a:ext cx="2806401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280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+ billede - logo neders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EBCAD4-2551-49EE-8DE5-1D2BB09F55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6877" y="793750"/>
            <a:ext cx="17093087" cy="5121277"/>
          </a:xfrm>
        </p:spPr>
        <p:txBody>
          <a:bodyPr anchor="t" anchorCtr="0"/>
          <a:lstStyle>
            <a:lvl1pPr algn="l">
              <a:lnSpc>
                <a:spcPts val="17000"/>
              </a:lnSpc>
              <a:defRPr sz="15000" b="0">
                <a:latin typeface="+mj-lt"/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2170882-3C1A-47A7-92D1-A3FADCFE5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0100" y="6875462"/>
            <a:ext cx="17093087" cy="1584323"/>
          </a:xfrm>
        </p:spPr>
        <p:txBody>
          <a:bodyPr/>
          <a:lstStyle>
            <a:lvl1pPr marL="0" indent="0" algn="l">
              <a:lnSpc>
                <a:spcPts val="6000"/>
              </a:lnSpc>
              <a:buNone/>
              <a:defRPr sz="450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da-DK" dirty="0"/>
              <a:t>Navn </a:t>
            </a:r>
            <a:r>
              <a:rPr lang="da-DK" dirty="0" err="1"/>
              <a:t>Navnsen</a:t>
            </a:r>
            <a:endParaRPr lang="da-DK" dirty="0"/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EFFD270C-4F72-453D-B36E-3F3C47250A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2824" y="12232829"/>
            <a:ext cx="3577091" cy="187362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A1B58FF-7007-4DB3-AB68-8ED000F0B4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7999" y="12171600"/>
            <a:ext cx="8126413" cy="261937"/>
          </a:xfrm>
        </p:spPr>
        <p:txBody>
          <a:bodyPr/>
          <a:lstStyle>
            <a:lvl1pPr algn="ctr">
              <a:lnSpc>
                <a:spcPts val="2500"/>
              </a:lnSpc>
              <a:buNone/>
              <a:defRPr sz="2000" b="1"/>
            </a:lvl1pPr>
          </a:lstStyle>
          <a:p>
            <a:pPr lvl="0"/>
            <a:r>
              <a:rPr lang="da-DK" dirty="0"/>
              <a:t>Navn på institution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B98F62A2-877E-42A0-A77F-3F08875515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0526" y="11942796"/>
            <a:ext cx="2806401" cy="1015934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22ACE3B3-E43E-4D1A-BFE6-D937ACCA466A}"/>
              </a:ext>
            </a:extLst>
          </p:cNvPr>
          <p:cNvSpPr txBox="1"/>
          <p:nvPr userDrawn="1"/>
        </p:nvSpPr>
        <p:spPr>
          <a:xfrm>
            <a:off x="24775961" y="2334118"/>
            <a:ext cx="3894290" cy="17440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Udskift baggrundsbilledet</a:t>
            </a:r>
            <a:r>
              <a:rPr lang="da-DK" sz="1500" dirty="0"/>
              <a:t> på følgende måde: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Højreklik og vælg ”Formater baggrund”.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I panelet til højre, under ”Indsæt billede fra”,  klikker du på ”Fil…”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Vælg derefter det ønskede billede</a:t>
            </a:r>
          </a:p>
        </p:txBody>
      </p:sp>
      <p:pic>
        <p:nvPicPr>
          <p:cNvPr id="12" name="Billede 11" descr="Et billede, der indeholder tekst, udendørs, græs&#10;&#10;Automatisk genereret beskrivelse">
            <a:extLst>
              <a:ext uri="{FF2B5EF4-FFF2-40B4-BE49-F238E27FC236}">
                <a16:creationId xmlns:a16="http://schemas.microsoft.com/office/drawing/2014/main" id="{FF63F60D-966B-42DB-B6DF-57948875711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0"/>
            <a:ext cx="3722866" cy="2103343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DCCE0C3C-678F-46DB-A38D-817988CF9315}"/>
              </a:ext>
            </a:extLst>
          </p:cNvPr>
          <p:cNvSpPr txBox="1"/>
          <p:nvPr userDrawn="1"/>
        </p:nvSpPr>
        <p:spPr>
          <a:xfrm>
            <a:off x="24775960" y="4401293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</p:spTree>
    <p:extLst>
      <p:ext uri="{BB962C8B-B14F-4D97-AF65-F5344CB8AC3E}">
        <p14:creationId xmlns:p14="http://schemas.microsoft.com/office/powerpoint/2010/main" val="2990478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+ billede - logo nederst">
    <p:bg>
      <p:bgPr>
        <a:blipFill dpi="0" rotWithShape="1">
          <a:blip r:embed="rId2">
            <a:lum/>
          </a:blip>
          <a:srcRect/>
          <a:stretch>
            <a:fillRect t="-78000" b="-7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EBCAD4-2551-49EE-8DE5-1D2BB09F55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6877" y="793750"/>
            <a:ext cx="17093087" cy="5121277"/>
          </a:xfrm>
        </p:spPr>
        <p:txBody>
          <a:bodyPr anchor="t" anchorCtr="0"/>
          <a:lstStyle>
            <a:lvl1pPr algn="l">
              <a:lnSpc>
                <a:spcPts val="17000"/>
              </a:lnSpc>
              <a:defRPr sz="15000" b="0">
                <a:latin typeface="+mj-lt"/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2170882-3C1A-47A7-92D1-A3FADCFE5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0100" y="6875462"/>
            <a:ext cx="17093087" cy="1584323"/>
          </a:xfrm>
        </p:spPr>
        <p:txBody>
          <a:bodyPr/>
          <a:lstStyle>
            <a:lvl1pPr marL="0" indent="0" algn="l">
              <a:lnSpc>
                <a:spcPts val="6000"/>
              </a:lnSpc>
              <a:buNone/>
              <a:defRPr sz="450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da-DK" dirty="0"/>
              <a:t>Navn </a:t>
            </a:r>
            <a:r>
              <a:rPr lang="da-DK" dirty="0" err="1"/>
              <a:t>Navnsen</a:t>
            </a:r>
            <a:endParaRPr lang="da-DK" dirty="0"/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EFFD270C-4F72-453D-B36E-3F3C47250A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824" y="12232800"/>
            <a:ext cx="3577091" cy="187420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A1B58FF-7007-4DB3-AB68-8ED000F0B4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7999" y="12171600"/>
            <a:ext cx="8126413" cy="261937"/>
          </a:xfrm>
        </p:spPr>
        <p:txBody>
          <a:bodyPr/>
          <a:lstStyle>
            <a:lvl1pPr algn="ctr">
              <a:lnSpc>
                <a:spcPts val="2500"/>
              </a:lnSpc>
              <a:buNone/>
              <a:defRPr sz="2000" b="1"/>
            </a:lvl1pPr>
          </a:lstStyle>
          <a:p>
            <a:pPr lvl="0"/>
            <a:r>
              <a:rPr lang="da-DK" dirty="0"/>
              <a:t>Navn på institution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B98F62A2-877E-42A0-A77F-3F08875515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6" y="11942763"/>
            <a:ext cx="2806401" cy="1016000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22ACE3B3-E43E-4D1A-BFE6-D937ACCA466A}"/>
              </a:ext>
            </a:extLst>
          </p:cNvPr>
          <p:cNvSpPr txBox="1"/>
          <p:nvPr userDrawn="1"/>
        </p:nvSpPr>
        <p:spPr>
          <a:xfrm>
            <a:off x="24775961" y="2334118"/>
            <a:ext cx="3894290" cy="17440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Udskift baggrundsbilledet</a:t>
            </a:r>
            <a:r>
              <a:rPr lang="da-DK" sz="1500" dirty="0"/>
              <a:t> på følgende måde: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Højreklik og vælg ”Formater baggrund”.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I panelet til højre, under ”Indsæt billede fra”,  klikker du på ”Fil…”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Vælg derefter det ønskede billede</a:t>
            </a:r>
          </a:p>
        </p:txBody>
      </p:sp>
      <p:pic>
        <p:nvPicPr>
          <p:cNvPr id="12" name="Billede 11" descr="Et billede, der indeholder tekst, udendørs, græs&#10;&#10;Automatisk genereret beskrivelse">
            <a:extLst>
              <a:ext uri="{FF2B5EF4-FFF2-40B4-BE49-F238E27FC236}">
                <a16:creationId xmlns:a16="http://schemas.microsoft.com/office/drawing/2014/main" id="{FF63F60D-966B-42DB-B6DF-57948875711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0"/>
            <a:ext cx="3722866" cy="2103343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DCCE0C3C-678F-46DB-A38D-817988CF9315}"/>
              </a:ext>
            </a:extLst>
          </p:cNvPr>
          <p:cNvSpPr txBox="1"/>
          <p:nvPr userDrawn="1"/>
        </p:nvSpPr>
        <p:spPr>
          <a:xfrm>
            <a:off x="24775960" y="4401293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</p:spTree>
    <p:extLst>
      <p:ext uri="{BB962C8B-B14F-4D97-AF65-F5344CB8AC3E}">
        <p14:creationId xmlns:p14="http://schemas.microsoft.com/office/powerpoint/2010/main" val="26661461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140C70-29E9-4770-AC9F-0D4F6BFCA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29DCD2-5BCD-40AB-B10C-8B6EA60CB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878" y="4606925"/>
            <a:ext cx="22804485" cy="8350250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B679288-C62C-4ACC-BDB5-2B320A2C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2570-3430-418D-B490-8DC8A96A2FF3}" type="datetime1">
              <a:rPr lang="da-DK" smtClean="0"/>
              <a:t>01-10-2024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E27D1FF-D1F0-477D-B630-E8022ADB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930CB53-DC24-4370-A33E-AF9BC03A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684065C1-A11B-4A8D-9014-0F655605E5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6" y="778958"/>
            <a:ext cx="2104800" cy="761950"/>
          </a:xfrm>
          <a:prstGeom prst="rect">
            <a:avLst/>
          </a:prstGeom>
        </p:spPr>
      </p:pic>
      <p:grpSp>
        <p:nvGrpSpPr>
          <p:cNvPr id="23" name="Gruppe 22">
            <a:extLst>
              <a:ext uri="{FF2B5EF4-FFF2-40B4-BE49-F238E27FC236}">
                <a16:creationId xmlns:a16="http://schemas.microsoft.com/office/drawing/2014/main" id="{906D793E-C384-4D46-9726-46566BC38653}"/>
              </a:ext>
            </a:extLst>
          </p:cNvPr>
          <p:cNvGrpSpPr/>
          <p:nvPr userDrawn="1"/>
        </p:nvGrpSpPr>
        <p:grpSpPr>
          <a:xfrm>
            <a:off x="24464211" y="4871401"/>
            <a:ext cx="4206040" cy="3934177"/>
            <a:chOff x="24464211" y="4871401"/>
            <a:chExt cx="4206040" cy="3934177"/>
          </a:xfrm>
        </p:grpSpPr>
        <p:sp>
          <p:nvSpPr>
            <p:cNvPr id="20" name="Tekstfelt 19">
              <a:extLst>
                <a:ext uri="{FF2B5EF4-FFF2-40B4-BE49-F238E27FC236}">
                  <a16:creationId xmlns:a16="http://schemas.microsoft.com/office/drawing/2014/main" id="{FF3C875D-5ECC-4EBC-83AA-01C44C9C1621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9" name="Billede 18">
              <a:extLst>
                <a:ext uri="{FF2B5EF4-FFF2-40B4-BE49-F238E27FC236}">
                  <a16:creationId xmlns:a16="http://schemas.microsoft.com/office/drawing/2014/main" id="{7ED3FD58-694B-43E9-986C-2DC221CC12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1" name="Pil: venstre 20">
              <a:extLst>
                <a:ext uri="{FF2B5EF4-FFF2-40B4-BE49-F238E27FC236}">
                  <a16:creationId xmlns:a16="http://schemas.microsoft.com/office/drawing/2014/main" id="{1A50584E-C6CC-48F0-BEEC-E562622E1FA2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2" name="Billede 21">
              <a:extLst>
                <a:ext uri="{FF2B5EF4-FFF2-40B4-BE49-F238E27FC236}">
                  <a16:creationId xmlns:a16="http://schemas.microsoft.com/office/drawing/2014/main" id="{B14CA9AA-D5A5-4494-BD3D-F5ADB914D9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79753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7" y="4606927"/>
            <a:ext cx="11051452" cy="835025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30914" y="4619627"/>
            <a:ext cx="11051452" cy="835025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82EEB-640E-4A2A-A3CD-9E1922B4F4C2}" type="datetime1">
              <a:rPr lang="da-DK" smtClean="0"/>
              <a:t>01-10-2024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E5E16948-0ACC-44D4-BB04-D707FA1512B5}"/>
              </a:ext>
            </a:extLst>
          </p:cNvPr>
          <p:cNvGrpSpPr/>
          <p:nvPr userDrawn="1"/>
        </p:nvGrpSpPr>
        <p:grpSpPr>
          <a:xfrm>
            <a:off x="24464211" y="4871401"/>
            <a:ext cx="4206040" cy="3934177"/>
            <a:chOff x="24464211" y="4871401"/>
            <a:chExt cx="4206040" cy="3934177"/>
          </a:xfrm>
        </p:grpSpPr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F69C76C2-F1FC-4EDB-B256-D76B69962CB2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8" name="Billede 17">
              <a:extLst>
                <a:ext uri="{FF2B5EF4-FFF2-40B4-BE49-F238E27FC236}">
                  <a16:creationId xmlns:a16="http://schemas.microsoft.com/office/drawing/2014/main" id="{F1E43EAD-34F7-4627-BCA4-7F2A0E5ED7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19" name="Pil: venstre 18">
              <a:extLst>
                <a:ext uri="{FF2B5EF4-FFF2-40B4-BE49-F238E27FC236}">
                  <a16:creationId xmlns:a16="http://schemas.microsoft.com/office/drawing/2014/main" id="{DFD1059F-0C2C-4E9F-A9AB-EA26359D4B8D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0" name="Billede 19">
              <a:extLst>
                <a:ext uri="{FF2B5EF4-FFF2-40B4-BE49-F238E27FC236}">
                  <a16:creationId xmlns:a16="http://schemas.microsoft.com/office/drawing/2014/main" id="{6EF02837-8C2D-4055-AC2D-F74CC02295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  <p:pic>
        <p:nvPicPr>
          <p:cNvPr id="14" name="Billede 13">
            <a:extLst>
              <a:ext uri="{FF2B5EF4-FFF2-40B4-BE49-F238E27FC236}">
                <a16:creationId xmlns:a16="http://schemas.microsoft.com/office/drawing/2014/main" id="{F6FCE2CE-6750-4F4C-83E1-9D869A4693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6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198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6" y="4606927"/>
            <a:ext cx="5673354" cy="835025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22659" y="4619627"/>
            <a:ext cx="16359707" cy="835025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75F0A-B341-45B8-8B17-8305B03B4930}" type="datetime1">
              <a:rPr lang="da-DK" smtClean="0"/>
              <a:t>01-10-2024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BA3F041A-8573-42B6-BE1A-0F21FF8B37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0"/>
            <a:ext cx="3722868" cy="2097022"/>
          </a:xfrm>
          <a:prstGeom prst="rect">
            <a:avLst/>
          </a:prstGeom>
        </p:spPr>
      </p:pic>
      <p:grpSp>
        <p:nvGrpSpPr>
          <p:cNvPr id="19" name="Gruppe 18">
            <a:extLst>
              <a:ext uri="{FF2B5EF4-FFF2-40B4-BE49-F238E27FC236}">
                <a16:creationId xmlns:a16="http://schemas.microsoft.com/office/drawing/2014/main" id="{0C3098FE-83BB-4F44-963C-2CC0B47E2DE2}"/>
              </a:ext>
            </a:extLst>
          </p:cNvPr>
          <p:cNvGrpSpPr/>
          <p:nvPr userDrawn="1"/>
        </p:nvGrpSpPr>
        <p:grpSpPr>
          <a:xfrm>
            <a:off x="24464211" y="4871401"/>
            <a:ext cx="4206040" cy="3934177"/>
            <a:chOff x="24464211" y="4871401"/>
            <a:chExt cx="4206040" cy="3934177"/>
          </a:xfrm>
        </p:grpSpPr>
        <p:sp>
          <p:nvSpPr>
            <p:cNvPr id="20" name="Tekstfelt 19">
              <a:extLst>
                <a:ext uri="{FF2B5EF4-FFF2-40B4-BE49-F238E27FC236}">
                  <a16:creationId xmlns:a16="http://schemas.microsoft.com/office/drawing/2014/main" id="{E6F931CF-1465-4A1A-911D-06D8A58B517B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21" name="Billede 20">
              <a:extLst>
                <a:ext uri="{FF2B5EF4-FFF2-40B4-BE49-F238E27FC236}">
                  <a16:creationId xmlns:a16="http://schemas.microsoft.com/office/drawing/2014/main" id="{D1AD1AA5-DF20-4B9D-ABAA-AAEBD5172D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2" name="Pil: venstre 21">
              <a:extLst>
                <a:ext uri="{FF2B5EF4-FFF2-40B4-BE49-F238E27FC236}">
                  <a16:creationId xmlns:a16="http://schemas.microsoft.com/office/drawing/2014/main" id="{D4ECCE73-C931-4CB7-A632-9ED21EA17397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3" name="Billede 22">
              <a:extLst>
                <a:ext uri="{FF2B5EF4-FFF2-40B4-BE49-F238E27FC236}">
                  <a16:creationId xmlns:a16="http://schemas.microsoft.com/office/drawing/2014/main" id="{FA7F5E68-5B2E-4645-95F7-F37D0B5E4C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  <p:pic>
        <p:nvPicPr>
          <p:cNvPr id="15" name="Billede 14">
            <a:extLst>
              <a:ext uri="{FF2B5EF4-FFF2-40B4-BE49-F238E27FC236}">
                <a16:creationId xmlns:a16="http://schemas.microsoft.com/office/drawing/2014/main" id="{90548198-64D3-4934-AFB7-B109C61C8CC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6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4512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11666" y="4606927"/>
            <a:ext cx="5673354" cy="835025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7358" y="4619627"/>
            <a:ext cx="16359707" cy="8350250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2030B-BB7A-4956-8A32-136EC81E77BD}" type="datetime1">
              <a:rPr lang="da-DK" smtClean="0"/>
              <a:t>01-10-2024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854C84C9-7FC1-4CEE-8C55-9E53470C49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4182"/>
            <a:ext cx="3722868" cy="2092840"/>
          </a:xfrm>
          <a:prstGeom prst="rect">
            <a:avLst/>
          </a:prstGeom>
        </p:spPr>
      </p:pic>
      <p:grpSp>
        <p:nvGrpSpPr>
          <p:cNvPr id="18" name="Gruppe 17">
            <a:extLst>
              <a:ext uri="{FF2B5EF4-FFF2-40B4-BE49-F238E27FC236}">
                <a16:creationId xmlns:a16="http://schemas.microsoft.com/office/drawing/2014/main" id="{B67C4792-DA83-4956-8D6E-10FBDFB2F4D9}"/>
              </a:ext>
            </a:extLst>
          </p:cNvPr>
          <p:cNvGrpSpPr/>
          <p:nvPr userDrawn="1"/>
        </p:nvGrpSpPr>
        <p:grpSpPr>
          <a:xfrm>
            <a:off x="24464211" y="4871401"/>
            <a:ext cx="4206040" cy="3934177"/>
            <a:chOff x="24464211" y="4871401"/>
            <a:chExt cx="4206040" cy="3934177"/>
          </a:xfrm>
        </p:grpSpPr>
        <p:sp>
          <p:nvSpPr>
            <p:cNvPr id="19" name="Tekstfelt 18">
              <a:extLst>
                <a:ext uri="{FF2B5EF4-FFF2-40B4-BE49-F238E27FC236}">
                  <a16:creationId xmlns:a16="http://schemas.microsoft.com/office/drawing/2014/main" id="{993C2496-AE34-406F-BE71-F257E99E7B07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20" name="Billede 19">
              <a:extLst>
                <a:ext uri="{FF2B5EF4-FFF2-40B4-BE49-F238E27FC236}">
                  <a16:creationId xmlns:a16="http://schemas.microsoft.com/office/drawing/2014/main" id="{FEB93990-5786-4087-8591-D6B043DA6D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1" name="Pil: venstre 20">
              <a:extLst>
                <a:ext uri="{FF2B5EF4-FFF2-40B4-BE49-F238E27FC236}">
                  <a16:creationId xmlns:a16="http://schemas.microsoft.com/office/drawing/2014/main" id="{0A040E40-C6A6-4D4F-AAE8-C86EFEF4BC20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2" name="Billede 21">
              <a:extLst>
                <a:ext uri="{FF2B5EF4-FFF2-40B4-BE49-F238E27FC236}">
                  <a16:creationId xmlns:a16="http://schemas.microsoft.com/office/drawing/2014/main" id="{74DBED6D-441D-4AB7-A78F-69DEB4D6A7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  <p:pic>
        <p:nvPicPr>
          <p:cNvPr id="15" name="Billede 14">
            <a:extLst>
              <a:ext uri="{FF2B5EF4-FFF2-40B4-BE49-F238E27FC236}">
                <a16:creationId xmlns:a16="http://schemas.microsoft.com/office/drawing/2014/main" id="{D17319ED-A838-4897-B801-B1117F75F2E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6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5034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4DA120B1-7F28-45BA-9632-7605BC90766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191999" y="0"/>
            <a:ext cx="12190413" cy="137160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140C70-29E9-4770-AC9F-0D4F6BFCA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76" y="2316956"/>
            <a:ext cx="10642649" cy="1515272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29DCD2-5BCD-40AB-B10C-8B6EA60CB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878" y="4606925"/>
            <a:ext cx="10642647" cy="8350250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B679288-C62C-4ACC-BDB5-2B320A2C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1DCB-B027-4C7C-9E39-71A094E2918E}" type="datetime1">
              <a:rPr lang="da-DK" smtClean="0"/>
              <a:t>01-10-2024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E27D1FF-D1F0-477D-B630-E8022ADB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930CB53-DC24-4370-A33E-AF9BC03A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D71F76E0-C780-44A8-A568-00A500351D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3491"/>
            <a:ext cx="3722867" cy="2094113"/>
          </a:xfrm>
          <a:prstGeom prst="rect">
            <a:avLst/>
          </a:prstGeom>
        </p:spPr>
      </p:pic>
      <p:grpSp>
        <p:nvGrpSpPr>
          <p:cNvPr id="19" name="Gruppe 18">
            <a:extLst>
              <a:ext uri="{FF2B5EF4-FFF2-40B4-BE49-F238E27FC236}">
                <a16:creationId xmlns:a16="http://schemas.microsoft.com/office/drawing/2014/main" id="{87E29541-C60E-4C41-B630-3AB1862F11F2}"/>
              </a:ext>
            </a:extLst>
          </p:cNvPr>
          <p:cNvGrpSpPr/>
          <p:nvPr userDrawn="1"/>
        </p:nvGrpSpPr>
        <p:grpSpPr>
          <a:xfrm>
            <a:off x="24464211" y="4871401"/>
            <a:ext cx="4206040" cy="3934177"/>
            <a:chOff x="24464211" y="4871401"/>
            <a:chExt cx="4206040" cy="3934177"/>
          </a:xfrm>
        </p:grpSpPr>
        <p:sp>
          <p:nvSpPr>
            <p:cNvPr id="20" name="Tekstfelt 19">
              <a:extLst>
                <a:ext uri="{FF2B5EF4-FFF2-40B4-BE49-F238E27FC236}">
                  <a16:creationId xmlns:a16="http://schemas.microsoft.com/office/drawing/2014/main" id="{E9998ABC-B5AC-48ED-98B0-080558646093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21" name="Billede 20">
              <a:extLst>
                <a:ext uri="{FF2B5EF4-FFF2-40B4-BE49-F238E27FC236}">
                  <a16:creationId xmlns:a16="http://schemas.microsoft.com/office/drawing/2014/main" id="{1867AE13-3FB0-4F56-8370-AFA52218AC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2" name="Pil: venstre 21">
              <a:extLst>
                <a:ext uri="{FF2B5EF4-FFF2-40B4-BE49-F238E27FC236}">
                  <a16:creationId xmlns:a16="http://schemas.microsoft.com/office/drawing/2014/main" id="{C70FE9AE-B0A9-458E-AD34-C91576221CA0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3" name="Billede 22">
              <a:extLst>
                <a:ext uri="{FF2B5EF4-FFF2-40B4-BE49-F238E27FC236}">
                  <a16:creationId xmlns:a16="http://schemas.microsoft.com/office/drawing/2014/main" id="{8E29D433-BDA4-42B4-A752-36744128E3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  <p:pic>
        <p:nvPicPr>
          <p:cNvPr id="15" name="Billede 14">
            <a:extLst>
              <a:ext uri="{FF2B5EF4-FFF2-40B4-BE49-F238E27FC236}">
                <a16:creationId xmlns:a16="http://schemas.microsoft.com/office/drawing/2014/main" id="{A696696E-B5BF-48AE-A4BC-4E00C997028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6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746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 -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EA366E03-86D4-4C61-891B-7D1698B2E7F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192000" y="0"/>
            <a:ext cx="12190413" cy="1371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Klik på ikonet for at indsætte billede. </a:t>
            </a:r>
            <a:br>
              <a:rPr lang="da-DK" dirty="0"/>
            </a:br>
            <a:r>
              <a:rPr lang="da-DK" dirty="0"/>
              <a:t/>
            </a:r>
            <a:br>
              <a:rPr lang="da-DK" dirty="0"/>
            </a:br>
            <a:r>
              <a:rPr lang="da-DK" dirty="0"/>
              <a:t/>
            </a:r>
            <a:br>
              <a:rPr lang="da-DK" dirty="0"/>
            </a:br>
            <a:endParaRPr lang="da-DK" dirty="0"/>
          </a:p>
          <a:p>
            <a:r>
              <a:rPr lang="da-DK" dirty="0"/>
              <a:t/>
            </a:r>
            <a:br>
              <a:rPr lang="da-DK" dirty="0"/>
            </a:br>
            <a:r>
              <a:rPr lang="da-DK" dirty="0"/>
              <a:t/>
            </a:r>
            <a:br>
              <a:rPr lang="da-DK" dirty="0"/>
            </a:br>
            <a:r>
              <a:rPr lang="da-DK" dirty="0"/>
              <a:t>HUSK at anvendelse af billeder eller video med personer på kræver samtykke fra de pågældende personer.</a:t>
            </a:r>
          </a:p>
          <a:p>
            <a:r>
              <a:rPr lang="da-DK" dirty="0"/>
              <a:t>Få samtykkeerklæring i Kommunikation eller hent den på </a:t>
            </a:r>
            <a:r>
              <a:rPr lang="da-DK" dirty="0" err="1"/>
              <a:t>intra</a:t>
            </a:r>
            <a:r>
              <a:rPr lang="da-DK" dirty="0"/>
              <a:t> under Kommunikation.</a:t>
            </a:r>
          </a:p>
          <a:p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140C70-29E9-4770-AC9F-0D4F6BFCA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76" y="2316956"/>
            <a:ext cx="10642649" cy="1515272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29DCD2-5BCD-40AB-B10C-8B6EA60CB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878" y="4606925"/>
            <a:ext cx="10642647" cy="8350250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B679288-C62C-4ACC-BDB5-2B320A2C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E1B0D-68B5-4A77-AD33-06FAF80BF7C9}" type="datetime1">
              <a:rPr lang="da-DK" smtClean="0"/>
              <a:t>01-10-2024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E27D1FF-D1F0-477D-B630-E8022ADB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930CB53-DC24-4370-A33E-AF9BC03A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12" name="Billede 11" descr="Et billede, der indeholder tekst&#10;&#10;Automatisk genereret beskrivelse">
            <a:extLst>
              <a:ext uri="{FF2B5EF4-FFF2-40B4-BE49-F238E27FC236}">
                <a16:creationId xmlns:a16="http://schemas.microsoft.com/office/drawing/2014/main" id="{378A6749-9C30-4D44-A767-6FD3B4FC71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0"/>
            <a:ext cx="3722866" cy="2097604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D1C86FA2-BDF0-4BF0-A502-B803D8F33E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2221706"/>
            <a:ext cx="438211" cy="771633"/>
          </a:xfrm>
          <a:prstGeom prst="rect">
            <a:avLst/>
          </a:prstGeom>
        </p:spPr>
      </p:pic>
      <p:sp>
        <p:nvSpPr>
          <p:cNvPr id="17" name="Tekstfelt 16">
            <a:extLst>
              <a:ext uri="{FF2B5EF4-FFF2-40B4-BE49-F238E27FC236}">
                <a16:creationId xmlns:a16="http://schemas.microsoft.com/office/drawing/2014/main" id="{F8CEB203-F44F-4D03-8666-9B99C060987C}"/>
              </a:ext>
            </a:extLst>
          </p:cNvPr>
          <p:cNvSpPr txBox="1"/>
          <p:nvPr userDrawn="1"/>
        </p:nvSpPr>
        <p:spPr>
          <a:xfrm>
            <a:off x="25214172" y="2221705"/>
            <a:ext cx="37228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500" b="1" dirty="0"/>
              <a:t>Du kan ændre beskæring af billede</a:t>
            </a:r>
            <a:r>
              <a:rPr lang="da-DK" sz="1500" b="0" dirty="0"/>
              <a:t> på følgende måde.</a:t>
            </a:r>
          </a:p>
          <a:p>
            <a:r>
              <a:rPr lang="da-DK" sz="1500" b="0" dirty="0"/>
              <a:t>Højreklik på billedet og vælg Beskær (øverst).</a:t>
            </a:r>
            <a:br>
              <a:rPr lang="da-DK" sz="1500" b="0" dirty="0"/>
            </a:br>
            <a:r>
              <a:rPr lang="da-DK" sz="1500" b="0" dirty="0"/>
              <a:t>Derefter kan du trække i billedet så du ser den ønskede del.</a:t>
            </a:r>
            <a:endParaRPr lang="da-DK" sz="1500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B0B82ACD-F4E3-43AF-9DBB-968AE5E8AD69}"/>
              </a:ext>
            </a:extLst>
          </p:cNvPr>
          <p:cNvSpPr txBox="1"/>
          <p:nvPr userDrawn="1"/>
        </p:nvSpPr>
        <p:spPr>
          <a:xfrm>
            <a:off x="24775960" y="3944093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AD894D4C-4190-407A-BDB8-6110E4650989}"/>
              </a:ext>
            </a:extLst>
          </p:cNvPr>
          <p:cNvSpPr txBox="1"/>
          <p:nvPr userDrawn="1"/>
        </p:nvSpPr>
        <p:spPr>
          <a:xfrm>
            <a:off x="24775960" y="5712320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Webtilgængelighed:</a:t>
            </a:r>
            <a:r>
              <a:rPr lang="da-DK" sz="1500" b="0" dirty="0"/>
              <a:t> Husk at give dit billede en Alternativ tekst, som bruges af synshandicappede til ”oplæsning” af billede.</a:t>
            </a:r>
          </a:p>
          <a:p>
            <a:r>
              <a:rPr lang="da-DK" sz="1500" b="0" dirty="0"/>
              <a:t>Højreklik på billede og angiv Alternativ tekst.</a:t>
            </a:r>
          </a:p>
          <a:p>
            <a:endParaRPr lang="da-DK" sz="1500" b="0" dirty="0"/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32AA509C-C35E-479B-ACA6-4351D1880F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6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538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22656" y="3"/>
            <a:ext cx="17159758" cy="1371599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76" y="2316956"/>
            <a:ext cx="5673354" cy="1515272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6" y="4606927"/>
            <a:ext cx="5673354" cy="835025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25F59-86A4-4261-BD4A-3EB460F76CC6}" type="datetime1">
              <a:rPr lang="da-DK" smtClean="0"/>
              <a:t>01-10-2024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grpSp>
        <p:nvGrpSpPr>
          <p:cNvPr id="20" name="Gruppe 19">
            <a:extLst>
              <a:ext uri="{FF2B5EF4-FFF2-40B4-BE49-F238E27FC236}">
                <a16:creationId xmlns:a16="http://schemas.microsoft.com/office/drawing/2014/main" id="{91586F70-0E23-40DF-8B7A-9305049B4B96}"/>
              </a:ext>
            </a:extLst>
          </p:cNvPr>
          <p:cNvGrpSpPr/>
          <p:nvPr userDrawn="1"/>
        </p:nvGrpSpPr>
        <p:grpSpPr>
          <a:xfrm>
            <a:off x="24464211" y="2570647"/>
            <a:ext cx="4206040" cy="3934177"/>
            <a:chOff x="24464211" y="4871401"/>
            <a:chExt cx="4206040" cy="3934177"/>
          </a:xfrm>
        </p:grpSpPr>
        <p:sp>
          <p:nvSpPr>
            <p:cNvPr id="21" name="Tekstfelt 20">
              <a:extLst>
                <a:ext uri="{FF2B5EF4-FFF2-40B4-BE49-F238E27FC236}">
                  <a16:creationId xmlns:a16="http://schemas.microsoft.com/office/drawing/2014/main" id="{11109A06-0CB0-447F-AA3F-563D84CB1E8E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22" name="Billede 21">
              <a:extLst>
                <a:ext uri="{FF2B5EF4-FFF2-40B4-BE49-F238E27FC236}">
                  <a16:creationId xmlns:a16="http://schemas.microsoft.com/office/drawing/2014/main" id="{1D1E1805-8DAB-49F9-9B9C-121ECBA082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3" name="Pil: venstre 22">
              <a:extLst>
                <a:ext uri="{FF2B5EF4-FFF2-40B4-BE49-F238E27FC236}">
                  <a16:creationId xmlns:a16="http://schemas.microsoft.com/office/drawing/2014/main" id="{250ACA79-18E0-47A4-AB53-6ABEE3813EB4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4" name="Billede 23">
              <a:extLst>
                <a:ext uri="{FF2B5EF4-FFF2-40B4-BE49-F238E27FC236}">
                  <a16:creationId xmlns:a16="http://schemas.microsoft.com/office/drawing/2014/main" id="{BF240283-2EE6-404F-9F83-0AA752A2F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  <p:pic>
        <p:nvPicPr>
          <p:cNvPr id="14" name="Billede 13">
            <a:extLst>
              <a:ext uri="{FF2B5EF4-FFF2-40B4-BE49-F238E27FC236}">
                <a16:creationId xmlns:a16="http://schemas.microsoft.com/office/drawing/2014/main" id="{0F17AA22-BE98-45F9-BB0B-020D6B1C46C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6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547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8 -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5DD2AC21-D97A-4567-8670-DCB7EFEB9F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23125" y="0"/>
            <a:ext cx="17159288" cy="1371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Klik på ikonet for at indsætte billede. 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HUSK at anvendelse af billeder eller video med personer på kræver samtykke fra de pågældende personer.</a:t>
            </a:r>
          </a:p>
          <a:p>
            <a:r>
              <a:rPr lang="da-DK" dirty="0"/>
              <a:t>Få samtykkeerklæring i Kommunikation eller hent den på </a:t>
            </a:r>
            <a:r>
              <a:rPr lang="da-DK" dirty="0" err="1"/>
              <a:t>intra</a:t>
            </a:r>
            <a:r>
              <a:rPr lang="da-DK" dirty="0"/>
              <a:t> under Kommunikation.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76" y="2316956"/>
            <a:ext cx="5673354" cy="1515272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6" y="4606927"/>
            <a:ext cx="5673354" cy="835025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49A7D-05F0-4792-8055-B7100F19DCD4}" type="datetime1">
              <a:rPr lang="da-DK" smtClean="0"/>
              <a:t>01-10-2024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D12EA6A8-0F37-41E0-A07E-23BBB2DB16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2221706"/>
            <a:ext cx="438211" cy="771633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75C9036D-3D8D-4C4B-B01B-6B3F9DF6E3C8}"/>
              </a:ext>
            </a:extLst>
          </p:cNvPr>
          <p:cNvSpPr txBox="1"/>
          <p:nvPr userDrawn="1"/>
        </p:nvSpPr>
        <p:spPr>
          <a:xfrm>
            <a:off x="25214172" y="2221705"/>
            <a:ext cx="37228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500" b="1" dirty="0"/>
              <a:t>Du kan ændre beskæring af billede</a:t>
            </a:r>
            <a:r>
              <a:rPr lang="da-DK" sz="1500" b="0" dirty="0"/>
              <a:t> på følgende måde.</a:t>
            </a:r>
          </a:p>
          <a:p>
            <a:r>
              <a:rPr lang="da-DK" sz="1500" b="0" dirty="0"/>
              <a:t>Højreklik på billedet og vælg Beskær (øverst).</a:t>
            </a:r>
            <a:br>
              <a:rPr lang="da-DK" sz="1500" b="0" dirty="0"/>
            </a:br>
            <a:r>
              <a:rPr lang="da-DK" sz="1500" b="0" dirty="0"/>
              <a:t>Derefter kan du trække i billedet så du ser den ønskede del.</a:t>
            </a:r>
            <a:endParaRPr lang="da-DK" sz="1500" dirty="0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948D2410-977B-4740-936A-0134839F96B6}"/>
              </a:ext>
            </a:extLst>
          </p:cNvPr>
          <p:cNvSpPr txBox="1"/>
          <p:nvPr userDrawn="1"/>
        </p:nvSpPr>
        <p:spPr>
          <a:xfrm>
            <a:off x="24775960" y="3944093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BD26142A-D011-46E0-BD12-FEE3B33BA887}"/>
              </a:ext>
            </a:extLst>
          </p:cNvPr>
          <p:cNvSpPr txBox="1"/>
          <p:nvPr userDrawn="1"/>
        </p:nvSpPr>
        <p:spPr>
          <a:xfrm>
            <a:off x="24775960" y="5712320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Webtilgængelighed:</a:t>
            </a:r>
            <a:r>
              <a:rPr lang="da-DK" sz="1500" b="0" dirty="0"/>
              <a:t> Husk at give dit billede en Alternativ tekst, som bruges af synshandicappede til ”oplæsning” af billede.</a:t>
            </a:r>
          </a:p>
          <a:p>
            <a:r>
              <a:rPr lang="da-DK" sz="1500" b="0" dirty="0"/>
              <a:t>Højreklik på billede og angiv Alternativ tekst.</a:t>
            </a:r>
          </a:p>
          <a:p>
            <a:endParaRPr lang="da-DK" sz="1500" b="0" dirty="0"/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581A9613-792B-4757-9370-097FBBD8D5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0" y="25664"/>
            <a:ext cx="3722867" cy="2099590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4DA73FE7-74F8-4893-B835-5F3751FCD8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6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43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5" y="4606927"/>
            <a:ext cx="7020000" cy="8350250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87569" y="4607720"/>
            <a:ext cx="7020000" cy="8350250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95924-017B-4400-8284-A22070F27CE3}" type="datetime1">
              <a:rPr lang="da-DK" smtClean="0"/>
              <a:t>01-10-2024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Pladsholder til indhold 3">
            <a:extLst>
              <a:ext uri="{FF2B5EF4-FFF2-40B4-BE49-F238E27FC236}">
                <a16:creationId xmlns:a16="http://schemas.microsoft.com/office/drawing/2014/main" id="{BAB0B789-D2C7-48EB-A9A6-7D4C657875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6578263" y="4608513"/>
            <a:ext cx="7020000" cy="8350250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2392BC42-9269-4426-9ECB-3E5E0056E4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2016" y="0"/>
            <a:ext cx="3726811" cy="2097604"/>
          </a:xfrm>
          <a:prstGeom prst="rect">
            <a:avLst/>
          </a:prstGeom>
        </p:spPr>
      </p:pic>
      <p:grpSp>
        <p:nvGrpSpPr>
          <p:cNvPr id="18" name="Gruppe 17">
            <a:extLst>
              <a:ext uri="{FF2B5EF4-FFF2-40B4-BE49-F238E27FC236}">
                <a16:creationId xmlns:a16="http://schemas.microsoft.com/office/drawing/2014/main" id="{5342E342-DBC0-4BB2-B7E2-DB5F9F2CDD0C}"/>
              </a:ext>
            </a:extLst>
          </p:cNvPr>
          <p:cNvGrpSpPr/>
          <p:nvPr userDrawn="1"/>
        </p:nvGrpSpPr>
        <p:grpSpPr>
          <a:xfrm>
            <a:off x="24464211" y="4871401"/>
            <a:ext cx="4206040" cy="3934177"/>
            <a:chOff x="24464211" y="4871401"/>
            <a:chExt cx="4206040" cy="3934177"/>
          </a:xfrm>
        </p:grpSpPr>
        <p:sp>
          <p:nvSpPr>
            <p:cNvPr id="19" name="Tekstfelt 18">
              <a:extLst>
                <a:ext uri="{FF2B5EF4-FFF2-40B4-BE49-F238E27FC236}">
                  <a16:creationId xmlns:a16="http://schemas.microsoft.com/office/drawing/2014/main" id="{81159F22-8874-478D-8480-489E3D8F6038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20" name="Billede 19">
              <a:extLst>
                <a:ext uri="{FF2B5EF4-FFF2-40B4-BE49-F238E27FC236}">
                  <a16:creationId xmlns:a16="http://schemas.microsoft.com/office/drawing/2014/main" id="{35F979DA-3524-45F5-B7F0-E3232252D5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1" name="Pil: venstre 20">
              <a:extLst>
                <a:ext uri="{FF2B5EF4-FFF2-40B4-BE49-F238E27FC236}">
                  <a16:creationId xmlns:a16="http://schemas.microsoft.com/office/drawing/2014/main" id="{0ABC9ADC-D03C-46FF-80F5-972D6A0B8ECD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2" name="Billede 21">
              <a:extLst>
                <a:ext uri="{FF2B5EF4-FFF2-40B4-BE49-F238E27FC236}">
                  <a16:creationId xmlns:a16="http://schemas.microsoft.com/office/drawing/2014/main" id="{EC1ADAEA-C8E0-4739-A29F-033BA0F3F0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  <p:pic>
        <p:nvPicPr>
          <p:cNvPr id="16" name="Billede 15">
            <a:extLst>
              <a:ext uri="{FF2B5EF4-FFF2-40B4-BE49-F238E27FC236}">
                <a16:creationId xmlns:a16="http://schemas.microsoft.com/office/drawing/2014/main" id="{6145FCEA-2DB4-4F7F-A0C5-04F929ACE3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6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4794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5" y="2297113"/>
            <a:ext cx="7020000" cy="10660064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87569" y="2297906"/>
            <a:ext cx="7020000" cy="10660064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80AA-E274-44B0-9776-ACB5D415570E}" type="datetime1">
              <a:rPr lang="da-DK" smtClean="0"/>
              <a:t>01-10-2024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Pladsholder til indhold 3">
            <a:extLst>
              <a:ext uri="{FF2B5EF4-FFF2-40B4-BE49-F238E27FC236}">
                <a16:creationId xmlns:a16="http://schemas.microsoft.com/office/drawing/2014/main" id="{BAB0B789-D2C7-48EB-A9A6-7D4C657875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6578263" y="2298699"/>
            <a:ext cx="7020000" cy="10660064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2457F943-C4FA-49C1-9DB6-2AA5882C0BEE}"/>
              </a:ext>
            </a:extLst>
          </p:cNvPr>
          <p:cNvGrpSpPr/>
          <p:nvPr userDrawn="1"/>
        </p:nvGrpSpPr>
        <p:grpSpPr>
          <a:xfrm>
            <a:off x="24464211" y="2570647"/>
            <a:ext cx="4206040" cy="3934177"/>
            <a:chOff x="24464211" y="4871401"/>
            <a:chExt cx="4206040" cy="3934177"/>
          </a:xfrm>
        </p:grpSpPr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7C46D596-6F7F-484B-8D1A-1346DEFCC4D6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8" name="Billede 17">
              <a:extLst>
                <a:ext uri="{FF2B5EF4-FFF2-40B4-BE49-F238E27FC236}">
                  <a16:creationId xmlns:a16="http://schemas.microsoft.com/office/drawing/2014/main" id="{B8759709-61DC-4465-9E4F-9CA09B97DB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19" name="Pil: venstre 18">
              <a:extLst>
                <a:ext uri="{FF2B5EF4-FFF2-40B4-BE49-F238E27FC236}">
                  <a16:creationId xmlns:a16="http://schemas.microsoft.com/office/drawing/2014/main" id="{6B5EBB3C-FCEC-4F18-8E39-D5F18DD60C06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0" name="Billede 19">
              <a:extLst>
                <a:ext uri="{FF2B5EF4-FFF2-40B4-BE49-F238E27FC236}">
                  <a16:creationId xmlns:a16="http://schemas.microsoft.com/office/drawing/2014/main" id="{F775CCAE-19AA-48A4-B1EB-EEABD91B4B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  <p:pic>
        <p:nvPicPr>
          <p:cNvPr id="14" name="Billede 13">
            <a:extLst>
              <a:ext uri="{FF2B5EF4-FFF2-40B4-BE49-F238E27FC236}">
                <a16:creationId xmlns:a16="http://schemas.microsoft.com/office/drawing/2014/main" id="{8D54935F-BDA0-4782-BC6A-25BFF1B26A5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6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81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140C70-29E9-4770-AC9F-0D4F6BFCA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29DCD2-5BCD-40AB-B10C-8B6EA60CB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878" y="4606925"/>
            <a:ext cx="22804485" cy="835025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B679288-C62C-4ACC-BDB5-2B320A2C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2570-3430-418D-B490-8DC8A96A2FF3}" type="datetime1">
              <a:rPr lang="da-DK" smtClean="0"/>
              <a:t>01-10-2024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E27D1FF-D1F0-477D-B630-E8022ADB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930CB53-DC24-4370-A33E-AF9BC03A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684065C1-A11B-4A8D-9014-0F655605E5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grpSp>
        <p:nvGrpSpPr>
          <p:cNvPr id="23" name="Gruppe 22">
            <a:extLst>
              <a:ext uri="{FF2B5EF4-FFF2-40B4-BE49-F238E27FC236}">
                <a16:creationId xmlns:a16="http://schemas.microsoft.com/office/drawing/2014/main" id="{906D793E-C384-4D46-9726-46566BC38653}"/>
              </a:ext>
            </a:extLst>
          </p:cNvPr>
          <p:cNvGrpSpPr/>
          <p:nvPr userDrawn="1"/>
        </p:nvGrpSpPr>
        <p:grpSpPr>
          <a:xfrm>
            <a:off x="24464211" y="4871401"/>
            <a:ext cx="4206040" cy="3934177"/>
            <a:chOff x="24464211" y="4871401"/>
            <a:chExt cx="4206040" cy="3934177"/>
          </a:xfrm>
        </p:grpSpPr>
        <p:sp>
          <p:nvSpPr>
            <p:cNvPr id="20" name="Tekstfelt 19">
              <a:extLst>
                <a:ext uri="{FF2B5EF4-FFF2-40B4-BE49-F238E27FC236}">
                  <a16:creationId xmlns:a16="http://schemas.microsoft.com/office/drawing/2014/main" id="{FF3C875D-5ECC-4EBC-83AA-01C44C9C1621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9" name="Billede 18">
              <a:extLst>
                <a:ext uri="{FF2B5EF4-FFF2-40B4-BE49-F238E27FC236}">
                  <a16:creationId xmlns:a16="http://schemas.microsoft.com/office/drawing/2014/main" id="{7ED3FD58-694B-43E9-986C-2DC221CC12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1" name="Pil: venstre 20">
              <a:extLst>
                <a:ext uri="{FF2B5EF4-FFF2-40B4-BE49-F238E27FC236}">
                  <a16:creationId xmlns:a16="http://schemas.microsoft.com/office/drawing/2014/main" id="{1A50584E-C6CC-48F0-BEEC-E562622E1FA2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2" name="Billede 21">
              <a:extLst>
                <a:ext uri="{FF2B5EF4-FFF2-40B4-BE49-F238E27FC236}">
                  <a16:creationId xmlns:a16="http://schemas.microsoft.com/office/drawing/2014/main" id="{B14CA9AA-D5A5-4494-BD3D-F5ADB914D9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46104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5" y="4606927"/>
            <a:ext cx="5040000" cy="8350250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19239" y="4606927"/>
            <a:ext cx="5040000" cy="8350250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BE1E9-6D91-4796-907E-152C4B6BABA5}" type="datetime1">
              <a:rPr lang="da-DK" smtClean="0"/>
              <a:t>01-10-2024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Pladsholder til indhold 3">
            <a:extLst>
              <a:ext uri="{FF2B5EF4-FFF2-40B4-BE49-F238E27FC236}">
                <a16:creationId xmlns:a16="http://schemas.microsoft.com/office/drawing/2014/main" id="{BAB0B789-D2C7-48EB-A9A6-7D4C657875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2641603" y="4606927"/>
            <a:ext cx="5040000" cy="8350250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0" name="Pladsholder til indhold 3">
            <a:extLst>
              <a:ext uri="{FF2B5EF4-FFF2-40B4-BE49-F238E27FC236}">
                <a16:creationId xmlns:a16="http://schemas.microsoft.com/office/drawing/2014/main" id="{CC89AC54-59DD-4F63-8FB7-D51EE5E278B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8563967" y="4606927"/>
            <a:ext cx="5040000" cy="8350250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E14405B2-304F-46B1-BA45-40ED1CBDC7C2}"/>
              </a:ext>
            </a:extLst>
          </p:cNvPr>
          <p:cNvGrpSpPr/>
          <p:nvPr userDrawn="1"/>
        </p:nvGrpSpPr>
        <p:grpSpPr>
          <a:xfrm>
            <a:off x="24464211" y="4871401"/>
            <a:ext cx="4206040" cy="3934177"/>
            <a:chOff x="24464211" y="4871401"/>
            <a:chExt cx="4206040" cy="3934177"/>
          </a:xfrm>
        </p:grpSpPr>
        <p:sp>
          <p:nvSpPr>
            <p:cNvPr id="18" name="Tekstfelt 17">
              <a:extLst>
                <a:ext uri="{FF2B5EF4-FFF2-40B4-BE49-F238E27FC236}">
                  <a16:creationId xmlns:a16="http://schemas.microsoft.com/office/drawing/2014/main" id="{CC9C1BBC-0488-409C-97AE-338AA50B8DAF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9" name="Billede 18">
              <a:extLst>
                <a:ext uri="{FF2B5EF4-FFF2-40B4-BE49-F238E27FC236}">
                  <a16:creationId xmlns:a16="http://schemas.microsoft.com/office/drawing/2014/main" id="{2A155BE4-98DD-4D9D-85F5-BD0FB850A6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0" name="Pil: venstre 19">
              <a:extLst>
                <a:ext uri="{FF2B5EF4-FFF2-40B4-BE49-F238E27FC236}">
                  <a16:creationId xmlns:a16="http://schemas.microsoft.com/office/drawing/2014/main" id="{F3633547-A53B-4811-BBC7-09385327AC12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1" name="Billede 20">
              <a:extLst>
                <a:ext uri="{FF2B5EF4-FFF2-40B4-BE49-F238E27FC236}">
                  <a16:creationId xmlns:a16="http://schemas.microsoft.com/office/drawing/2014/main" id="{43F220BD-7DB5-464A-B705-7F7C1DBDDF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  <p:pic>
        <p:nvPicPr>
          <p:cNvPr id="16" name="Billede 15">
            <a:extLst>
              <a:ext uri="{FF2B5EF4-FFF2-40B4-BE49-F238E27FC236}">
                <a16:creationId xmlns:a16="http://schemas.microsoft.com/office/drawing/2014/main" id="{80AFA211-6370-4B33-B64F-8758194251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6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6899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5" y="2297113"/>
            <a:ext cx="5040000" cy="10660064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19239" y="2297113"/>
            <a:ext cx="5040000" cy="10660064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77FBD-6C83-433E-973B-F2793AFD4E04}" type="datetime1">
              <a:rPr lang="da-DK" smtClean="0"/>
              <a:t>01-10-2024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Pladsholder til indhold 3">
            <a:extLst>
              <a:ext uri="{FF2B5EF4-FFF2-40B4-BE49-F238E27FC236}">
                <a16:creationId xmlns:a16="http://schemas.microsoft.com/office/drawing/2014/main" id="{BAB0B789-D2C7-48EB-A9A6-7D4C657875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2641603" y="2297113"/>
            <a:ext cx="5040000" cy="10660064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0" name="Pladsholder til indhold 3">
            <a:extLst>
              <a:ext uri="{FF2B5EF4-FFF2-40B4-BE49-F238E27FC236}">
                <a16:creationId xmlns:a16="http://schemas.microsoft.com/office/drawing/2014/main" id="{CC89AC54-59DD-4F63-8FB7-D51EE5E278B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8563967" y="2297113"/>
            <a:ext cx="5040000" cy="10660064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52D13779-965F-41C8-9A44-01B319BF7344}"/>
              </a:ext>
            </a:extLst>
          </p:cNvPr>
          <p:cNvGrpSpPr/>
          <p:nvPr userDrawn="1"/>
        </p:nvGrpSpPr>
        <p:grpSpPr>
          <a:xfrm>
            <a:off x="24464211" y="2570647"/>
            <a:ext cx="4206040" cy="3934177"/>
            <a:chOff x="24464211" y="4871401"/>
            <a:chExt cx="4206040" cy="3934177"/>
          </a:xfrm>
        </p:grpSpPr>
        <p:sp>
          <p:nvSpPr>
            <p:cNvPr id="18" name="Tekstfelt 17">
              <a:extLst>
                <a:ext uri="{FF2B5EF4-FFF2-40B4-BE49-F238E27FC236}">
                  <a16:creationId xmlns:a16="http://schemas.microsoft.com/office/drawing/2014/main" id="{294839CA-8464-4363-93F2-5AEBAA817E92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9" name="Billede 18">
              <a:extLst>
                <a:ext uri="{FF2B5EF4-FFF2-40B4-BE49-F238E27FC236}">
                  <a16:creationId xmlns:a16="http://schemas.microsoft.com/office/drawing/2014/main" id="{732C92A9-A0E8-4846-A587-766FBA2A3F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0" name="Pil: venstre 19">
              <a:extLst>
                <a:ext uri="{FF2B5EF4-FFF2-40B4-BE49-F238E27FC236}">
                  <a16:creationId xmlns:a16="http://schemas.microsoft.com/office/drawing/2014/main" id="{796FC19C-15C8-4476-AD7F-72F4CFC6EE88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1" name="Billede 20">
              <a:extLst>
                <a:ext uri="{FF2B5EF4-FFF2-40B4-BE49-F238E27FC236}">
                  <a16:creationId xmlns:a16="http://schemas.microsoft.com/office/drawing/2014/main" id="{BBB145C0-786B-400D-83C3-0814D72F48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  <p:pic>
        <p:nvPicPr>
          <p:cNvPr id="15" name="Billede 14">
            <a:extLst>
              <a:ext uri="{FF2B5EF4-FFF2-40B4-BE49-F238E27FC236}">
                <a16:creationId xmlns:a16="http://schemas.microsoft.com/office/drawing/2014/main" id="{37E89AA1-BEA4-4510-AC81-2B48620181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6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58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3 -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5DD2AC21-D97A-4567-8670-DCB7EFEB9F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75" y="0"/>
            <a:ext cx="17159288" cy="1371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Klik på ikonet for at indsætte billede. 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HUSK at anvendelse af billeder eller video med personer på kræver samtykke fra de pågældende personer.</a:t>
            </a:r>
          </a:p>
          <a:p>
            <a:r>
              <a:rPr lang="da-DK" dirty="0"/>
              <a:t>Få samtykkeerklæring i Kommunikation eller hent den på </a:t>
            </a:r>
            <a:r>
              <a:rPr lang="da-DK" dirty="0" err="1"/>
              <a:t>intra</a:t>
            </a:r>
            <a:r>
              <a:rPr lang="da-DK" dirty="0"/>
              <a:t> under Kommunikation.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3776" y="2316956"/>
            <a:ext cx="5673354" cy="1515272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03776" y="4606927"/>
            <a:ext cx="5673354" cy="835025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98218-24A1-45BE-A2A2-DA7E49C32BF0}" type="datetime1">
              <a:rPr lang="da-DK" smtClean="0"/>
              <a:t>01-10-2024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33D185C5-140A-40BC-93EF-FA41E63267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2221706"/>
            <a:ext cx="438211" cy="771633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277F1664-B331-468D-AE97-FBC22880BD39}"/>
              </a:ext>
            </a:extLst>
          </p:cNvPr>
          <p:cNvSpPr txBox="1"/>
          <p:nvPr userDrawn="1"/>
        </p:nvSpPr>
        <p:spPr>
          <a:xfrm>
            <a:off x="25214172" y="2221705"/>
            <a:ext cx="37228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500" b="1" dirty="0"/>
              <a:t>Du kan ændre beskæring af billede</a:t>
            </a:r>
            <a:r>
              <a:rPr lang="da-DK" sz="1500" b="0" dirty="0"/>
              <a:t> på følgende måde.</a:t>
            </a:r>
          </a:p>
          <a:p>
            <a:r>
              <a:rPr lang="da-DK" sz="1500" b="0" dirty="0"/>
              <a:t>Højreklik på billedet og vælg Beskær (øverst).</a:t>
            </a:r>
            <a:br>
              <a:rPr lang="da-DK" sz="1500" b="0" dirty="0"/>
            </a:br>
            <a:r>
              <a:rPr lang="da-DK" sz="1500" b="0" dirty="0"/>
              <a:t>Derefter kan du trække i billedet så du ser den ønskede del.</a:t>
            </a:r>
            <a:endParaRPr lang="da-DK" sz="1500" dirty="0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7DE92C2E-3AA5-42A1-AE74-FA9E1407D0B5}"/>
              </a:ext>
            </a:extLst>
          </p:cNvPr>
          <p:cNvSpPr txBox="1"/>
          <p:nvPr userDrawn="1"/>
        </p:nvSpPr>
        <p:spPr>
          <a:xfrm>
            <a:off x="24775960" y="3944093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F768F512-0634-44E8-B3CD-1207DC04665C}"/>
              </a:ext>
            </a:extLst>
          </p:cNvPr>
          <p:cNvSpPr txBox="1"/>
          <p:nvPr userDrawn="1"/>
        </p:nvSpPr>
        <p:spPr>
          <a:xfrm>
            <a:off x="24775960" y="5712320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Webtilgængelighed:</a:t>
            </a:r>
            <a:r>
              <a:rPr lang="da-DK" sz="1500" b="0" dirty="0"/>
              <a:t> Husk at give dit billede en Alternativ tekst, som bruges af synshandicappede til ”oplæsning” af billede.</a:t>
            </a:r>
          </a:p>
          <a:p>
            <a:r>
              <a:rPr lang="da-DK" sz="1500" b="0" dirty="0"/>
              <a:t>Højreklik på billede og angiv Alternativ tekst.</a:t>
            </a:r>
          </a:p>
          <a:p>
            <a:endParaRPr lang="da-DK" sz="1500" b="0" dirty="0"/>
          </a:p>
        </p:txBody>
      </p:sp>
      <p:pic>
        <p:nvPicPr>
          <p:cNvPr id="16" name="Billede 15" descr="Et billede, der indeholder tekst, person&#10;&#10;Automatisk genereret beskrivelse">
            <a:extLst>
              <a:ext uri="{FF2B5EF4-FFF2-40B4-BE49-F238E27FC236}">
                <a16:creationId xmlns:a16="http://schemas.microsoft.com/office/drawing/2014/main" id="{AC9C6689-0BDA-497E-BC94-6046240973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59" y="-24907"/>
            <a:ext cx="3726675" cy="2099589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A9218E0A-0F18-4B18-89A1-561D337C1A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6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985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06" y="3"/>
            <a:ext cx="17159758" cy="1371599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3776" y="2316956"/>
            <a:ext cx="5673354" cy="1515272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03776" y="4606927"/>
            <a:ext cx="5673354" cy="8350250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FA729-2765-4D4F-9139-A81EC17E1B45}" type="datetime1">
              <a:rPr lang="da-DK" smtClean="0"/>
              <a:t>01-10-2024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524CE512-BA00-4D76-A073-A0C6F6BA39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6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855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5 -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EA366E03-86D4-4C61-891B-7D1698B2E7F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050" y="0"/>
            <a:ext cx="12190413" cy="1371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Klik på ikonet for at indsætte billede. 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HUSK at anvendelse af billeder eller video med personer på kræver samtykke fra de pågældende personer.</a:t>
            </a:r>
          </a:p>
          <a:p>
            <a:r>
              <a:rPr lang="da-DK" dirty="0"/>
              <a:t>Få samtykkeerklæring i Kommunikation eller hent den på </a:t>
            </a:r>
            <a:r>
              <a:rPr lang="da-DK" dirty="0" err="1"/>
              <a:t>intra</a:t>
            </a:r>
            <a:r>
              <a:rPr lang="da-DK" dirty="0"/>
              <a:t> under Kommunikation.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140C70-29E9-4770-AC9F-0D4F6BFCA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0776" y="2316956"/>
            <a:ext cx="10642649" cy="1515272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29DCD2-5BCD-40AB-B10C-8B6EA60CB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0778" y="4606925"/>
            <a:ext cx="10642647" cy="8350250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B679288-C62C-4ACC-BDB5-2B320A2C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E87F6-4B63-4271-8866-8D4CBD8CEC1C}" type="datetime1">
              <a:rPr lang="da-DK" smtClean="0"/>
              <a:t>01-10-2024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E27D1FF-D1F0-477D-B630-E8022ADB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930CB53-DC24-4370-A33E-AF9BC03A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28AA1B79-AE48-459B-A523-48161019C7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2221706"/>
            <a:ext cx="438211" cy="771633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901AFEED-D9AB-4232-888C-AC08BDD93FE9}"/>
              </a:ext>
            </a:extLst>
          </p:cNvPr>
          <p:cNvSpPr txBox="1"/>
          <p:nvPr userDrawn="1"/>
        </p:nvSpPr>
        <p:spPr>
          <a:xfrm>
            <a:off x="25214172" y="2221705"/>
            <a:ext cx="37228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500" b="1" dirty="0"/>
              <a:t>Du kan ændre beskæring af billede</a:t>
            </a:r>
            <a:r>
              <a:rPr lang="da-DK" sz="1500" b="0" dirty="0"/>
              <a:t> på følgende måde.</a:t>
            </a:r>
          </a:p>
          <a:p>
            <a:r>
              <a:rPr lang="da-DK" sz="1500" b="0" dirty="0"/>
              <a:t>Højreklik på billedet og vælg Beskær (øverst).</a:t>
            </a:r>
            <a:br>
              <a:rPr lang="da-DK" sz="1500" b="0" dirty="0"/>
            </a:br>
            <a:r>
              <a:rPr lang="da-DK" sz="1500" b="0" dirty="0"/>
              <a:t>Derefter kan du trække i billedet så du ser den ønskede del.</a:t>
            </a:r>
            <a:endParaRPr lang="da-DK" sz="1500" dirty="0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EE0A4EBD-F2D3-45FC-A76C-7549847CDC74}"/>
              </a:ext>
            </a:extLst>
          </p:cNvPr>
          <p:cNvSpPr txBox="1"/>
          <p:nvPr userDrawn="1"/>
        </p:nvSpPr>
        <p:spPr>
          <a:xfrm>
            <a:off x="24775960" y="3944093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12277281-1944-48D1-BFB7-187B228116F8}"/>
              </a:ext>
            </a:extLst>
          </p:cNvPr>
          <p:cNvSpPr txBox="1"/>
          <p:nvPr userDrawn="1"/>
        </p:nvSpPr>
        <p:spPr>
          <a:xfrm>
            <a:off x="24775960" y="5712320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Webtilgængelighed:</a:t>
            </a:r>
            <a:r>
              <a:rPr lang="da-DK" sz="1500" b="0" dirty="0"/>
              <a:t> Husk at give dit billede en Alternativ tekst, som bruges af synshandicappede til ”oplæsning” af billede.</a:t>
            </a:r>
          </a:p>
          <a:p>
            <a:r>
              <a:rPr lang="da-DK" sz="1500" b="0" dirty="0"/>
              <a:t>Højreklik på billede og angiv Alternativ tekst.</a:t>
            </a:r>
          </a:p>
          <a:p>
            <a:endParaRPr lang="da-DK" sz="1500" b="0" dirty="0"/>
          </a:p>
        </p:txBody>
      </p:sp>
      <p:pic>
        <p:nvPicPr>
          <p:cNvPr id="15" name="Billede 14" descr="Et billede, der indeholder tekst, indendørs, skærmbillede&#10;&#10;Automatisk genereret beskrivelse">
            <a:extLst>
              <a:ext uri="{FF2B5EF4-FFF2-40B4-BE49-F238E27FC236}">
                <a16:creationId xmlns:a16="http://schemas.microsoft.com/office/drawing/2014/main" id="{24D27755-E1C0-40AE-A24C-D65B92D152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58" y="21982"/>
            <a:ext cx="3726675" cy="2093637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4E2E9971-1324-41E8-A786-D209C4CC66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6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666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4DA120B1-7F28-45BA-9632-7605BC90766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0413" cy="13716000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140C70-29E9-4770-AC9F-0D4F6BFCA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0776" y="2316956"/>
            <a:ext cx="10642649" cy="1515272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29DCD2-5BCD-40AB-B10C-8B6EA60CB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0778" y="4606925"/>
            <a:ext cx="10642647" cy="8350250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B679288-C62C-4ACC-BDB5-2B320A2C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6DD6-15BA-4EBC-9FC6-12FF546BDC20}" type="datetime1">
              <a:rPr lang="da-DK" smtClean="0"/>
              <a:t>01-10-2024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E27D1FF-D1F0-477D-B630-E8022ADB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930CB53-DC24-4370-A33E-AF9BC03A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DF6F7EC8-BCF1-4BD8-907F-3D0ED67500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6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441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blad_Bille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6" y="2297113"/>
            <a:ext cx="22823537" cy="4560887"/>
          </a:xfrm>
        </p:spPr>
        <p:txBody>
          <a:bodyPr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SKRIV EMNE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1218BD6-518C-4E16-8F9B-88356989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61CFE-9806-48B3-B6AF-F575F8B70AD2}" type="datetime1">
              <a:rPr lang="da-DK" smtClean="0"/>
              <a:t>01-10-2024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9D7236A-5F80-4740-BD10-82F136BA4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sz="1600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27B0E9C-1DE5-4337-9974-7FDC30E5B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pPr/>
              <a:t>‹nr.›</a:t>
            </a:fld>
            <a:endParaRPr lang="da-DK" sz="1600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0" y="7920000"/>
            <a:ext cx="17659350" cy="2520000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F870565-C1FD-42CA-B356-8CEE2FAE8C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652D816A-0D09-49EF-B4AE-936CA1C6689C}"/>
              </a:ext>
            </a:extLst>
          </p:cNvPr>
          <p:cNvSpPr txBox="1"/>
          <p:nvPr userDrawn="1"/>
        </p:nvSpPr>
        <p:spPr>
          <a:xfrm>
            <a:off x="24775961" y="2334118"/>
            <a:ext cx="3894290" cy="17440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Udskift baggrundsbilledet</a:t>
            </a:r>
            <a:r>
              <a:rPr lang="da-DK" sz="1500" dirty="0"/>
              <a:t> på følgende måde: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Højreklik og vælg ”Formater baggrund”.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I panelet til højre, under ”Indsæt billede fra”,  klikker du på ”Fil…”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Vælg derefter det ønskede billede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9838F9B4-2129-4AA7-8102-16F1BB636A41}"/>
              </a:ext>
            </a:extLst>
          </p:cNvPr>
          <p:cNvSpPr txBox="1"/>
          <p:nvPr userDrawn="1"/>
        </p:nvSpPr>
        <p:spPr>
          <a:xfrm>
            <a:off x="24775960" y="4401293"/>
            <a:ext cx="4092953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500" b="1" dirty="0"/>
              <a:t>Anvendelse af billeder eller video</a:t>
            </a:r>
            <a:r>
              <a:rPr lang="da-DK" sz="1500" b="0" dirty="0"/>
              <a:t> med personer på kræver samtykke fra de pågældende personer.</a:t>
            </a:r>
          </a:p>
          <a:p>
            <a:r>
              <a:rPr lang="da-DK" sz="1500" b="1" dirty="0"/>
              <a:t>Få samtykkeerklæring</a:t>
            </a:r>
            <a:r>
              <a:rPr lang="da-DK" sz="1500" b="0" dirty="0"/>
              <a:t> i Kommunikation eller hent den på </a:t>
            </a:r>
            <a:r>
              <a:rPr lang="da-DK" sz="1500" b="0" dirty="0" err="1"/>
              <a:t>intra</a:t>
            </a:r>
            <a:r>
              <a:rPr lang="da-DK" sz="1500" b="0" dirty="0"/>
              <a:t> under Kommunikation.</a:t>
            </a:r>
          </a:p>
          <a:p>
            <a:endParaRPr lang="da-DK" sz="1500" b="0" dirty="0"/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D77B15B4-4E93-4969-8E52-FD1E04248D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0612" y="5538"/>
            <a:ext cx="3722021" cy="2093637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6DFD37EF-98A6-4939-9215-41A3F85A4B8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6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34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blad_Hvid sky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6" y="2297113"/>
            <a:ext cx="22823537" cy="4560887"/>
          </a:xfrm>
        </p:spPr>
        <p:txBody>
          <a:bodyPr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SKRIV EMNE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1218BD6-518C-4E16-8F9B-88356989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BE8C8-5C81-45FC-B04D-E5864B026FA5}" type="datetime1">
              <a:rPr lang="da-DK" smtClean="0"/>
              <a:t>01-10-2024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9D7236A-5F80-4740-BD10-82F136BA4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sz="1600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27B0E9C-1DE5-4337-9974-7FDC30E5B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pPr/>
              <a:t>‹nr.›</a:t>
            </a:fld>
            <a:endParaRPr lang="da-DK" sz="1600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7600" y="7920000"/>
            <a:ext cx="17659350" cy="2520000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4DFED71C-9425-49C3-A36A-CE838B1B14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" y="10660579"/>
            <a:ext cx="24382413" cy="3055421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A063DB80-7AC2-4E9E-9768-1CF1E52EE530}"/>
              </a:ext>
            </a:extLst>
          </p:cNvPr>
          <p:cNvSpPr txBox="1"/>
          <p:nvPr userDrawn="1"/>
        </p:nvSpPr>
        <p:spPr>
          <a:xfrm>
            <a:off x="24775960" y="54826"/>
            <a:ext cx="3894290" cy="2507147"/>
          </a:xfrm>
          <a:prstGeom prst="rect">
            <a:avLst/>
          </a:prstGeom>
          <a:noFill/>
        </p:spPr>
        <p:txBody>
          <a:bodyPr wrap="square" lIns="0" tIns="0" rIns="0" bIns="108000" rtlCol="0">
            <a:spAutoFit/>
          </a:bodyPr>
          <a:lstStyle/>
          <a:p>
            <a:r>
              <a:rPr lang="da-DK" sz="1500" b="1" dirty="0"/>
              <a:t>Ændre baggrundsfarve</a:t>
            </a:r>
            <a:r>
              <a:rPr lang="da-DK" sz="1500" dirty="0"/>
              <a:t> på følgende måde: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Højreklik og vælg ”Formater baggrund”.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I panelet til højre kliker du på 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Vælg derefter den ønskede farve.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da-DK" sz="1500" dirty="0"/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da-DK" sz="1500" dirty="0"/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da-DK" sz="1500" dirty="0"/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43AFCEE5-AE1D-4119-BB4F-C2E4D79255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6420" y="981086"/>
            <a:ext cx="485843" cy="304843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D6C0182D-3DB4-4378-9EE7-09ADAAF5E6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9"/>
          <a:stretch/>
        </p:blipFill>
        <p:spPr>
          <a:xfrm>
            <a:off x="24983604" y="1598609"/>
            <a:ext cx="1613615" cy="409632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89CEF612-5267-4898-BD96-3AB81BAF3C1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6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8084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C1C24E-45D4-4A63-8F0A-0F896808B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2A93B06-4C0A-4DB6-982A-BABDCAB0E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C1785-1E1C-460E-A7D4-6E150F0DD2BD}" type="datetime1">
              <a:rPr lang="da-DK" smtClean="0"/>
              <a:t>01-10-2024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7248878-C20B-4286-822C-D78C4238A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02E00CF-D9C5-4DB3-84B4-4EFCEEDE6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 descr="Et billede, der indeholder bord&#10;&#10;Automatisk genereret beskrivelse">
            <a:extLst>
              <a:ext uri="{FF2B5EF4-FFF2-40B4-BE49-F238E27FC236}">
                <a16:creationId xmlns:a16="http://schemas.microsoft.com/office/drawing/2014/main" id="{7895239D-2C2B-4862-8ABB-4370C582FA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0" y="0"/>
            <a:ext cx="3722022" cy="2086192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D229F162-FAE4-4991-9018-8B83C4D32644}"/>
              </a:ext>
            </a:extLst>
          </p:cNvPr>
          <p:cNvSpPr txBox="1"/>
          <p:nvPr userDrawn="1"/>
        </p:nvSpPr>
        <p:spPr>
          <a:xfrm>
            <a:off x="24775960" y="2355578"/>
            <a:ext cx="3894290" cy="1263217"/>
          </a:xfrm>
          <a:prstGeom prst="rect">
            <a:avLst/>
          </a:prstGeom>
          <a:noFill/>
        </p:spPr>
        <p:txBody>
          <a:bodyPr wrap="square" lIns="0" tIns="0" rIns="0" bIns="108000" rtlCol="0">
            <a:spAutoFit/>
          </a:bodyPr>
          <a:lstStyle/>
          <a:p>
            <a:r>
              <a:rPr lang="da-DK" sz="1500" b="1" dirty="0"/>
              <a:t>Placer indholdet korrekt</a:t>
            </a:r>
            <a:r>
              <a:rPr lang="da-DK" sz="1500" b="0" dirty="0"/>
              <a:t> ved at vælge Vis og derunder Hjælpelinjer.</a:t>
            </a:r>
            <a:br>
              <a:rPr lang="da-DK" sz="1500" b="0" dirty="0"/>
            </a:br>
            <a:r>
              <a:rPr lang="da-DK" sz="1500" b="0" dirty="0"/>
              <a:t>Med disse røde linjer kan du sikre at du følger linjerne som er på de øvrige layouts.</a:t>
            </a:r>
            <a:endParaRPr lang="da-DK" sz="1500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3CDD56BE-3B1A-4D93-A5A5-4CA330C02B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6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530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384D1A66-6420-4F6C-B9CC-4ED80FC7D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547D1-2FF3-41BA-B94C-96070560EEB3}" type="datetime1">
              <a:rPr lang="da-DK" smtClean="0"/>
              <a:t>01-10-2024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75EC9E4-350D-4404-A77C-071BE768E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1C7C959-7509-488A-97B0-520A8EB0A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6" name="Billede 5" descr="Et billede, der indeholder bord&#10;&#10;Automatisk genereret beskrivelse">
            <a:extLst>
              <a:ext uri="{FF2B5EF4-FFF2-40B4-BE49-F238E27FC236}">
                <a16:creationId xmlns:a16="http://schemas.microsoft.com/office/drawing/2014/main" id="{FAE7EC09-4572-43B1-AE32-1B730AEC0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0" y="0"/>
            <a:ext cx="3722022" cy="2086192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BF701AD2-E04F-4DB5-A42E-BCA54F82A6F4}"/>
              </a:ext>
            </a:extLst>
          </p:cNvPr>
          <p:cNvSpPr txBox="1"/>
          <p:nvPr userDrawn="1"/>
        </p:nvSpPr>
        <p:spPr>
          <a:xfrm>
            <a:off x="24775960" y="2355578"/>
            <a:ext cx="3894290" cy="1263217"/>
          </a:xfrm>
          <a:prstGeom prst="rect">
            <a:avLst/>
          </a:prstGeom>
          <a:noFill/>
        </p:spPr>
        <p:txBody>
          <a:bodyPr wrap="square" lIns="0" tIns="0" rIns="0" bIns="108000" rtlCol="0">
            <a:spAutoFit/>
          </a:bodyPr>
          <a:lstStyle/>
          <a:p>
            <a:r>
              <a:rPr lang="da-DK" sz="1500" b="1" dirty="0"/>
              <a:t>Placer indholdet korrekt</a:t>
            </a:r>
            <a:r>
              <a:rPr lang="da-DK" sz="1500" b="0" dirty="0"/>
              <a:t> ved at vælge Vis og derunder Hjælpelinjer.</a:t>
            </a:r>
            <a:br>
              <a:rPr lang="da-DK" sz="1500" b="0" dirty="0"/>
            </a:br>
            <a:r>
              <a:rPr lang="da-DK" sz="1500" b="0" dirty="0"/>
              <a:t>Med disse røde linjer kan du sikre at du følger linjerne som er på de øvrige layouts.</a:t>
            </a:r>
            <a:endParaRPr lang="da-DK" sz="1500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2710EA03-45EF-4F26-A6D6-DF90961F64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6" y="778958"/>
            <a:ext cx="2104800" cy="7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42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7" y="4606927"/>
            <a:ext cx="11051452" cy="835025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30914" y="4619627"/>
            <a:ext cx="11051452" cy="835025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82EEB-640E-4A2A-A3CD-9E1922B4F4C2}" type="datetime1">
              <a:rPr lang="da-DK" smtClean="0"/>
              <a:t>01-10-2024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027E7E58-FB75-41BD-B5A3-566BE2E909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grpSp>
        <p:nvGrpSpPr>
          <p:cNvPr id="16" name="Gruppe 15">
            <a:extLst>
              <a:ext uri="{FF2B5EF4-FFF2-40B4-BE49-F238E27FC236}">
                <a16:creationId xmlns:a16="http://schemas.microsoft.com/office/drawing/2014/main" id="{E5E16948-0ACC-44D4-BB04-D707FA1512B5}"/>
              </a:ext>
            </a:extLst>
          </p:cNvPr>
          <p:cNvGrpSpPr/>
          <p:nvPr userDrawn="1"/>
        </p:nvGrpSpPr>
        <p:grpSpPr>
          <a:xfrm>
            <a:off x="24464211" y="4871401"/>
            <a:ext cx="4206040" cy="3934177"/>
            <a:chOff x="24464211" y="4871401"/>
            <a:chExt cx="4206040" cy="3934177"/>
          </a:xfrm>
        </p:grpSpPr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F69C76C2-F1FC-4EDB-B256-D76B69962CB2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18" name="Billede 17">
              <a:extLst>
                <a:ext uri="{FF2B5EF4-FFF2-40B4-BE49-F238E27FC236}">
                  <a16:creationId xmlns:a16="http://schemas.microsoft.com/office/drawing/2014/main" id="{F1E43EAD-34F7-4627-BCA4-7F2A0E5ED7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19" name="Pil: venstre 18">
              <a:extLst>
                <a:ext uri="{FF2B5EF4-FFF2-40B4-BE49-F238E27FC236}">
                  <a16:creationId xmlns:a16="http://schemas.microsoft.com/office/drawing/2014/main" id="{DFD1059F-0C2C-4E9F-A9AB-EA26359D4B8D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0" name="Billede 19">
              <a:extLst>
                <a:ext uri="{FF2B5EF4-FFF2-40B4-BE49-F238E27FC236}">
                  <a16:creationId xmlns:a16="http://schemas.microsoft.com/office/drawing/2014/main" id="{6EF02837-8C2D-4055-AC2D-F74CC02295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7420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_Sort Sky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kt 15" hidden="1">
            <a:extLst>
              <a:ext uri="{FF2B5EF4-FFF2-40B4-BE49-F238E27FC236}">
                <a16:creationId xmlns:a16="http://schemas.microsoft.com/office/drawing/2014/main" id="{0210F366-89A7-4A8B-898E-E1FEB2AC2C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958955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4"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16" name="Objekt 15" hidden="1">
                        <a:extLst>
                          <a:ext uri="{FF2B5EF4-FFF2-40B4-BE49-F238E27FC236}">
                            <a16:creationId xmlns:a16="http://schemas.microsoft.com/office/drawing/2014/main" id="{0210F366-89A7-4A8B-898E-E1FEB2AC2C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B1952390-17DF-49B6-8577-D22CBE6C8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26" y="2355578"/>
            <a:ext cx="22823537" cy="2208537"/>
          </a:xfrm>
        </p:spPr>
        <p:txBody>
          <a:bodyPr vert="horz" anchor="b"/>
          <a:lstStyle>
            <a:lvl1pPr algn="ctr">
              <a:lnSpc>
                <a:spcPts val="17000"/>
              </a:lnSpc>
              <a:defRPr sz="15000"/>
            </a:lvl1pPr>
          </a:lstStyle>
          <a:p>
            <a:r>
              <a:rPr lang="da-DK" dirty="0"/>
              <a:t>Afslutning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41124DB-31B7-4A87-9EE8-7E8EFCD8AD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0847" y="5264727"/>
            <a:ext cx="17659350" cy="2208537"/>
          </a:xfrm>
        </p:spPr>
        <p:txBody>
          <a:bodyPr/>
          <a:lstStyle>
            <a:lvl1pPr algn="ctr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 dirty="0"/>
              <a:t>Skriv evt. en sætning, vigtigste pointe eller citat, der beskriver dit oplæg. </a:t>
            </a:r>
            <a:br>
              <a:rPr lang="da-DK" dirty="0"/>
            </a:br>
            <a:r>
              <a:rPr lang="da-DK" dirty="0"/>
              <a:t>Eller engagér deltagerne med en opfordring til efterfølgende handling:</a:t>
            </a:r>
            <a:br>
              <a:rPr lang="da-DK" dirty="0"/>
            </a:br>
            <a:r>
              <a:rPr lang="da-DK" dirty="0"/>
              <a:t>Kontakt mig… Meld dig til…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3254391F-9822-4362-9AD4-8E9E38D7285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" y="10660579"/>
            <a:ext cx="24382413" cy="3055421"/>
          </a:xfrm>
          <a:prstGeom prst="rect">
            <a:avLst/>
          </a:prstGeom>
        </p:spPr>
      </p:pic>
      <p:sp>
        <p:nvSpPr>
          <p:cNvPr id="19" name="Pladsholder til tekst 22">
            <a:extLst>
              <a:ext uri="{FF2B5EF4-FFF2-40B4-BE49-F238E27FC236}">
                <a16:creationId xmlns:a16="http://schemas.microsoft.com/office/drawing/2014/main" id="{7318CF8B-6AB4-4D92-9C19-80BA2EBCE9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35679" y="7978768"/>
            <a:ext cx="5703887" cy="2376488"/>
          </a:xfrm>
        </p:spPr>
        <p:txBody>
          <a:bodyPr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000"/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da-DK" dirty="0"/>
              <a:t>Kontaktinformation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3BA55DDA-518D-4BB4-AD89-2AD9E797AE3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6" y="778958"/>
            <a:ext cx="2104800" cy="761950"/>
          </a:xfrm>
          <a:prstGeom prst="rect">
            <a:avLst/>
          </a:prstGeom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B7D70AA6-C4B5-46F3-BD77-8FFA2C706588}"/>
              </a:ext>
            </a:extLst>
          </p:cNvPr>
          <p:cNvSpPr txBox="1"/>
          <p:nvPr userDrawn="1"/>
        </p:nvSpPr>
        <p:spPr>
          <a:xfrm>
            <a:off x="24775960" y="54826"/>
            <a:ext cx="3894290" cy="2507147"/>
          </a:xfrm>
          <a:prstGeom prst="rect">
            <a:avLst/>
          </a:prstGeom>
          <a:noFill/>
        </p:spPr>
        <p:txBody>
          <a:bodyPr wrap="square" lIns="0" tIns="0" rIns="0" bIns="108000" rtlCol="0">
            <a:spAutoFit/>
          </a:bodyPr>
          <a:lstStyle/>
          <a:p>
            <a:r>
              <a:rPr lang="da-DK" sz="1500" b="1" dirty="0"/>
              <a:t>Ændre baggrundsfarve</a:t>
            </a:r>
            <a:r>
              <a:rPr lang="da-DK" sz="1500" dirty="0"/>
              <a:t> på følgende måde: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Højreklik og vælg ”Formater baggrund”.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I panelet til højre kliker du på 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da-DK" sz="1500" dirty="0"/>
              <a:t>Vælg derefter den ønskede farve.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da-DK" sz="1500" dirty="0"/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da-DK" sz="1500" dirty="0"/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da-DK" sz="1500" dirty="0"/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BF6491D7-E780-48F9-BA66-16167767117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6420" y="981086"/>
            <a:ext cx="485843" cy="304843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E17A2B27-54DA-4CF1-9822-A5A9B39274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9"/>
          <a:stretch/>
        </p:blipFill>
        <p:spPr>
          <a:xfrm>
            <a:off x="24983604" y="1598609"/>
            <a:ext cx="1613615" cy="4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28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876" y="4606927"/>
            <a:ext cx="5673354" cy="835025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22659" y="4619627"/>
            <a:ext cx="16359707" cy="835025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75F0A-B341-45B8-8B17-8305B03B4930}" type="datetime1">
              <a:rPr lang="da-DK" smtClean="0"/>
              <a:t>01-10-2024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60837FE4-9CBB-489D-A246-FD1853433C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BA3F041A-8573-42B6-BE1A-0F21FF8B37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0"/>
            <a:ext cx="3722868" cy="2097022"/>
          </a:xfrm>
          <a:prstGeom prst="rect">
            <a:avLst/>
          </a:prstGeom>
        </p:spPr>
      </p:pic>
      <p:grpSp>
        <p:nvGrpSpPr>
          <p:cNvPr id="19" name="Gruppe 18">
            <a:extLst>
              <a:ext uri="{FF2B5EF4-FFF2-40B4-BE49-F238E27FC236}">
                <a16:creationId xmlns:a16="http://schemas.microsoft.com/office/drawing/2014/main" id="{0C3098FE-83BB-4F44-963C-2CC0B47E2DE2}"/>
              </a:ext>
            </a:extLst>
          </p:cNvPr>
          <p:cNvGrpSpPr/>
          <p:nvPr userDrawn="1"/>
        </p:nvGrpSpPr>
        <p:grpSpPr>
          <a:xfrm>
            <a:off x="24464211" y="4871401"/>
            <a:ext cx="4206040" cy="3934177"/>
            <a:chOff x="24464211" y="4871401"/>
            <a:chExt cx="4206040" cy="3934177"/>
          </a:xfrm>
        </p:grpSpPr>
        <p:sp>
          <p:nvSpPr>
            <p:cNvPr id="20" name="Tekstfelt 19">
              <a:extLst>
                <a:ext uri="{FF2B5EF4-FFF2-40B4-BE49-F238E27FC236}">
                  <a16:creationId xmlns:a16="http://schemas.microsoft.com/office/drawing/2014/main" id="{E6F931CF-1465-4A1A-911D-06D8A58B517B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21" name="Billede 20">
              <a:extLst>
                <a:ext uri="{FF2B5EF4-FFF2-40B4-BE49-F238E27FC236}">
                  <a16:creationId xmlns:a16="http://schemas.microsoft.com/office/drawing/2014/main" id="{D1AD1AA5-DF20-4B9D-ABAA-AAEBD5172D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2" name="Pil: venstre 21">
              <a:extLst>
                <a:ext uri="{FF2B5EF4-FFF2-40B4-BE49-F238E27FC236}">
                  <a16:creationId xmlns:a16="http://schemas.microsoft.com/office/drawing/2014/main" id="{D4ECCE73-C931-4CB7-A632-9ED21EA17397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3" name="Billede 22">
              <a:extLst>
                <a:ext uri="{FF2B5EF4-FFF2-40B4-BE49-F238E27FC236}">
                  <a16:creationId xmlns:a16="http://schemas.microsoft.com/office/drawing/2014/main" id="{FA7F5E68-5B2E-4645-95F7-F37D0B5E4C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1421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BA632-F6D4-42BA-97F1-210F151B0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5A9A3E-2925-4634-A316-D5B5DF01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11666" y="4606927"/>
            <a:ext cx="5673354" cy="835025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00F916-B102-4540-BB9C-7F2ABAD16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7358" y="4619627"/>
            <a:ext cx="16359707" cy="835025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D4DF21-BD7E-4F6D-9CEF-22E28381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2030B-BB7A-4956-8A32-136EC81E77BD}" type="datetime1">
              <a:rPr lang="da-DK" smtClean="0"/>
              <a:t>01-10-2024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F0C204-AA17-4917-BCD3-D41BCEB03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671319E-0F4F-4DC4-B383-82D046BB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60837FE4-9CBB-489D-A246-FD1853433C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854C84C9-7FC1-4CEE-8C55-9E53470C49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4182"/>
            <a:ext cx="3722868" cy="2092840"/>
          </a:xfrm>
          <a:prstGeom prst="rect">
            <a:avLst/>
          </a:prstGeom>
        </p:spPr>
      </p:pic>
      <p:grpSp>
        <p:nvGrpSpPr>
          <p:cNvPr id="18" name="Gruppe 17">
            <a:extLst>
              <a:ext uri="{FF2B5EF4-FFF2-40B4-BE49-F238E27FC236}">
                <a16:creationId xmlns:a16="http://schemas.microsoft.com/office/drawing/2014/main" id="{B67C4792-DA83-4956-8D6E-10FBDFB2F4D9}"/>
              </a:ext>
            </a:extLst>
          </p:cNvPr>
          <p:cNvGrpSpPr/>
          <p:nvPr userDrawn="1"/>
        </p:nvGrpSpPr>
        <p:grpSpPr>
          <a:xfrm>
            <a:off x="24464211" y="4871401"/>
            <a:ext cx="4206040" cy="3934177"/>
            <a:chOff x="24464211" y="4871401"/>
            <a:chExt cx="4206040" cy="3934177"/>
          </a:xfrm>
        </p:grpSpPr>
        <p:sp>
          <p:nvSpPr>
            <p:cNvPr id="19" name="Tekstfelt 18">
              <a:extLst>
                <a:ext uri="{FF2B5EF4-FFF2-40B4-BE49-F238E27FC236}">
                  <a16:creationId xmlns:a16="http://schemas.microsoft.com/office/drawing/2014/main" id="{993C2496-AE34-406F-BE71-F257E99E7B07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20" name="Billede 19">
              <a:extLst>
                <a:ext uri="{FF2B5EF4-FFF2-40B4-BE49-F238E27FC236}">
                  <a16:creationId xmlns:a16="http://schemas.microsoft.com/office/drawing/2014/main" id="{FEB93990-5786-4087-8591-D6B043DA6D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1" name="Pil: venstre 20">
              <a:extLst>
                <a:ext uri="{FF2B5EF4-FFF2-40B4-BE49-F238E27FC236}">
                  <a16:creationId xmlns:a16="http://schemas.microsoft.com/office/drawing/2014/main" id="{0A040E40-C6A6-4D4F-AAE8-C86EFEF4BC20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2" name="Billede 21">
              <a:extLst>
                <a:ext uri="{FF2B5EF4-FFF2-40B4-BE49-F238E27FC236}">
                  <a16:creationId xmlns:a16="http://schemas.microsoft.com/office/drawing/2014/main" id="{74DBED6D-441D-4AB7-A78F-69DEB4D6A7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2621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4DA120B1-7F28-45BA-9632-7605BC90766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191999" y="0"/>
            <a:ext cx="12190413" cy="1371600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140C70-29E9-4770-AC9F-0D4F6BFCA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76" y="2316956"/>
            <a:ext cx="10642649" cy="15152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29DCD2-5BCD-40AB-B10C-8B6EA60CB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878" y="4606925"/>
            <a:ext cx="10642647" cy="835025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B679288-C62C-4ACC-BDB5-2B320A2C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1DCB-B027-4C7C-9E39-71A094E2918E}" type="datetime1">
              <a:rPr lang="da-DK" smtClean="0"/>
              <a:t>01-10-2024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E27D1FF-D1F0-477D-B630-E8022ADB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Skriv titel via Indsæt -&gt; Sidehoved og Sidefod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930CB53-DC24-4370-A33E-AF9BC03A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684065C1-A11B-4A8D-9014-0F655605E5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" y="778933"/>
            <a:ext cx="2104800" cy="762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D71F76E0-C780-44A8-A568-00A500351D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1" y="3491"/>
            <a:ext cx="3722867" cy="2094113"/>
          </a:xfrm>
          <a:prstGeom prst="rect">
            <a:avLst/>
          </a:prstGeom>
        </p:spPr>
      </p:pic>
      <p:grpSp>
        <p:nvGrpSpPr>
          <p:cNvPr id="19" name="Gruppe 18">
            <a:extLst>
              <a:ext uri="{FF2B5EF4-FFF2-40B4-BE49-F238E27FC236}">
                <a16:creationId xmlns:a16="http://schemas.microsoft.com/office/drawing/2014/main" id="{87E29541-C60E-4C41-B630-3AB1862F11F2}"/>
              </a:ext>
            </a:extLst>
          </p:cNvPr>
          <p:cNvGrpSpPr/>
          <p:nvPr userDrawn="1"/>
        </p:nvGrpSpPr>
        <p:grpSpPr>
          <a:xfrm>
            <a:off x="24464211" y="4871401"/>
            <a:ext cx="4206040" cy="3934177"/>
            <a:chOff x="24464211" y="4871401"/>
            <a:chExt cx="4206040" cy="3934177"/>
          </a:xfrm>
        </p:grpSpPr>
        <p:sp>
          <p:nvSpPr>
            <p:cNvPr id="20" name="Tekstfelt 19">
              <a:extLst>
                <a:ext uri="{FF2B5EF4-FFF2-40B4-BE49-F238E27FC236}">
                  <a16:creationId xmlns:a16="http://schemas.microsoft.com/office/drawing/2014/main" id="{E9998ABC-B5AC-48ED-98B0-080558646093}"/>
                </a:ext>
              </a:extLst>
            </p:cNvPr>
            <p:cNvSpPr txBox="1"/>
            <p:nvPr userDrawn="1"/>
          </p:nvSpPr>
          <p:spPr>
            <a:xfrm>
              <a:off x="24775961" y="4881427"/>
              <a:ext cx="3894290" cy="3924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500" b="1" dirty="0"/>
                <a:t>Vælg selv indhold</a:t>
              </a:r>
              <a:r>
                <a:rPr lang="da-DK" sz="1500" dirty="0"/>
                <a:t> i dette område, fx tekst, tabel, diagram, </a:t>
              </a:r>
              <a:r>
                <a:rPr lang="da-DK" sz="1500" dirty="0" err="1"/>
                <a:t>SmartArt</a:t>
              </a:r>
              <a:r>
                <a:rPr lang="da-DK" sz="1500" dirty="0"/>
                <a:t> eller billede. Klik på det ønskede ikon eller skriv din tekst.</a:t>
              </a:r>
            </a:p>
            <a:p>
              <a:endParaRPr lang="da-DK" sz="1500" dirty="0"/>
            </a:p>
            <a:p>
              <a:r>
                <a:rPr lang="da-DK" sz="1500" b="1" dirty="0"/>
                <a:t>Fjern evt. punkttegn </a:t>
              </a:r>
              <a:r>
                <a:rPr lang="da-DK" sz="1500" dirty="0"/>
                <a:t>ved at klik på</a:t>
              </a:r>
            </a:p>
            <a:p>
              <a:endParaRPr lang="da-DK" sz="1500" dirty="0"/>
            </a:p>
            <a:p>
              <a:r>
                <a:rPr lang="da-DK" sz="1500" b="1" dirty="0"/>
                <a:t>Webtilgængelighed:</a:t>
              </a:r>
              <a:r>
                <a:rPr lang="da-DK" sz="1500" dirty="0"/>
                <a:t> Husk at give dit diagram, illustration eller billede en Alternativ tekst, som bruges af synshandicappede til ”oplæsning”.</a:t>
              </a:r>
            </a:p>
            <a:p>
              <a:r>
                <a:rPr lang="da-DK" sz="1500" dirty="0"/>
                <a:t>Højreklik på indholdsboksen og angiv Alternativ tekst.</a:t>
              </a:r>
            </a:p>
            <a:p>
              <a:endParaRPr lang="da-DK" sz="1500" dirty="0"/>
            </a:p>
            <a:p>
              <a:r>
                <a:rPr lang="da-DK" sz="1500" b="1" dirty="0"/>
                <a:t>Skift evt. opstilling/layout</a:t>
              </a:r>
              <a:r>
                <a:rPr lang="da-DK" sz="1500" b="0" dirty="0"/>
                <a:t> ved at klikke på </a:t>
              </a:r>
            </a:p>
            <a:p>
              <a:r>
                <a:rPr lang="da-DK" sz="1500" dirty="0"/>
                <a:t>Vælg derefter det ønskede layout.</a:t>
              </a:r>
            </a:p>
          </p:txBody>
        </p:sp>
        <p:pic>
          <p:nvPicPr>
            <p:cNvPr id="21" name="Billede 20">
              <a:extLst>
                <a:ext uri="{FF2B5EF4-FFF2-40B4-BE49-F238E27FC236}">
                  <a16:creationId xmlns:a16="http://schemas.microsoft.com/office/drawing/2014/main" id="{1867AE13-3FB0-4F56-8370-AFA52218AC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3425" y="8319101"/>
              <a:ext cx="724001" cy="238158"/>
            </a:xfrm>
            <a:prstGeom prst="rect">
              <a:avLst/>
            </a:prstGeom>
          </p:spPr>
        </p:pic>
        <p:sp>
          <p:nvSpPr>
            <p:cNvPr id="22" name="Pil: venstre 21">
              <a:extLst>
                <a:ext uri="{FF2B5EF4-FFF2-40B4-BE49-F238E27FC236}">
                  <a16:creationId xmlns:a16="http://schemas.microsoft.com/office/drawing/2014/main" id="{C70FE9AE-B0A9-458E-AD34-C91576221CA0}"/>
                </a:ext>
              </a:extLst>
            </p:cNvPr>
            <p:cNvSpPr/>
            <p:nvPr userDrawn="1"/>
          </p:nvSpPr>
          <p:spPr>
            <a:xfrm>
              <a:off x="24464211" y="4871401"/>
              <a:ext cx="239561" cy="2695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23" name="Billede 22">
              <a:extLst>
                <a:ext uri="{FF2B5EF4-FFF2-40B4-BE49-F238E27FC236}">
                  <a16:creationId xmlns:a16="http://schemas.microsoft.com/office/drawing/2014/main" id="{8E29D433-BDA4-42B4-A752-36744128E3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5789" y="6009211"/>
              <a:ext cx="276264" cy="257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6312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vmlDrawing" Target="../drawings/vmlDrawing1.v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oleObject" Target="../embeddings/oleObject8.bin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tags" Target="../tags/tag9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vmlDrawing" Target="../drawings/vmlDrawing8.vml"/><Relationship Id="rId30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5EE33E8E-8C86-443D-8778-D145EB15412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8"/>
            </p:custDataLst>
            <p:extLst>
              <p:ext uri="{D42A27DB-BD31-4B8C-83A1-F6EECF244321}">
                <p14:modId xmlns:p14="http://schemas.microsoft.com/office/powerpoint/2010/main" val="4941400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2" name="think-cell Slide" r:id="rId39" imgW="378" imgH="379" progId="TCLayout.ActiveDocument.1">
                  <p:embed/>
                </p:oleObj>
              </mc:Choice>
              <mc:Fallback>
                <p:oleObj name="think-cell Slide" r:id="rId39" imgW="378" imgH="37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0B752735-BD1D-45E3-830D-1AD36E282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76" y="2316956"/>
            <a:ext cx="22785492" cy="15152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E5F33F4-9956-4E6C-932C-61A319B9F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6410" y="4625910"/>
            <a:ext cx="22804542" cy="76073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325A58E-9719-4A73-824F-6E5DCF1157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7826" y="13716002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A9BF8-47B8-4FD0-B656-A4D61DB3F633}" type="datetime1">
              <a:rPr lang="da-DK" smtClean="0"/>
              <a:t>01-10-2024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ECF4FA7-EB68-4358-969B-9A0A52E66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47260" y="1034404"/>
            <a:ext cx="4873306" cy="32146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r>
              <a:rPr lang="da-DK"/>
              <a:t>Skriv titel via Indsæt -&gt; Sidehoved og Sidefod</a:t>
            </a:r>
            <a:endParaRPr lang="da-DK" sz="1600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0632E8B-3B65-473C-8EFE-6D2BD8D9A7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122010" y="1034401"/>
            <a:ext cx="479969" cy="32146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86514068-1FDC-406F-8DC9-A3ED74E5E153}" type="slidenum">
              <a:rPr lang="da-DK" smtClean="0"/>
              <a:pPr/>
              <a:t>‹nr.›</a:t>
            </a:fld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1922762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67" r:id="rId4"/>
    <p:sldLayoutId id="2147483650" r:id="rId5"/>
    <p:sldLayoutId id="2147483652" r:id="rId6"/>
    <p:sldLayoutId id="2147483661" r:id="rId7"/>
    <p:sldLayoutId id="2147483686" r:id="rId8"/>
    <p:sldLayoutId id="2147483668" r:id="rId9"/>
    <p:sldLayoutId id="2147483664" r:id="rId10"/>
    <p:sldLayoutId id="2147483660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8" r:id="rId19"/>
    <p:sldLayoutId id="2147483677" r:id="rId20"/>
    <p:sldLayoutId id="2147483679" r:id="rId21"/>
    <p:sldLayoutId id="2147483680" r:id="rId22"/>
    <p:sldLayoutId id="2147483683" r:id="rId23"/>
    <p:sldLayoutId id="2147483681" r:id="rId24"/>
    <p:sldLayoutId id="2147483682" r:id="rId25"/>
    <p:sldLayoutId id="2147483684" r:id="rId26"/>
    <p:sldLayoutId id="2147483685" r:id="rId27"/>
    <p:sldLayoutId id="2147483654" r:id="rId28"/>
    <p:sldLayoutId id="2147483655" r:id="rId29"/>
    <p:sldLayoutId id="2147483689" r:id="rId30"/>
    <p:sldLayoutId id="2147483690" r:id="rId31"/>
    <p:sldLayoutId id="2147483691" r:id="rId32"/>
    <p:sldLayoutId id="2147483692" r:id="rId33"/>
    <p:sldLayoutId id="2147483693" r:id="rId34"/>
    <p:sldLayoutId id="2147483729" r:id="rId35"/>
  </p:sldLayoutIdLst>
  <p:hf hdr="0" dt="0"/>
  <p:txStyles>
    <p:titleStyle>
      <a:lvl1pPr algn="l" defTabSz="1097280" rtl="0" eaLnBrk="1" latinLnBrk="0" hangingPunct="1">
        <a:lnSpc>
          <a:spcPct val="100000"/>
        </a:lnSpc>
        <a:spcBef>
          <a:spcPct val="0"/>
        </a:spcBef>
        <a:buNone/>
        <a:defRPr sz="50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7206" userDrawn="1">
          <p15:clr>
            <a:srgbClr val="F26B43"/>
          </p15:clr>
        </p15:guide>
        <p15:guide id="3" pos="7680" userDrawn="1">
          <p15:clr>
            <a:srgbClr val="F26B43"/>
          </p15:clr>
        </p15:guide>
        <p15:guide id="4" pos="4550" userDrawn="1">
          <p15:clr>
            <a:srgbClr val="F26B43"/>
          </p15:clr>
        </p15:guide>
        <p15:guide id="5" pos="4076" userDrawn="1">
          <p15:clr>
            <a:srgbClr val="F26B43"/>
          </p15:clr>
        </p15:guide>
        <p15:guide id="6" pos="492" userDrawn="1">
          <p15:clr>
            <a:srgbClr val="F26B43"/>
          </p15:clr>
        </p15:guide>
        <p15:guide id="7" pos="8149" userDrawn="1">
          <p15:clr>
            <a:srgbClr val="F26B43"/>
          </p15:clr>
        </p15:guide>
        <p15:guide id="8" pos="11269" userDrawn="1">
          <p15:clr>
            <a:srgbClr val="F26B43"/>
          </p15:clr>
        </p15:guide>
        <p15:guide id="9" pos="10803" userDrawn="1">
          <p15:clr>
            <a:srgbClr val="F26B43"/>
          </p15:clr>
        </p15:guide>
        <p15:guide id="10" pos="14867" userDrawn="1">
          <p15:clr>
            <a:srgbClr val="F26B43"/>
          </p15:clr>
        </p15:guide>
        <p15:guide id="11" orient="horz" pos="490" userDrawn="1">
          <p15:clr>
            <a:srgbClr val="F26B43"/>
          </p15:clr>
        </p15:guide>
        <p15:guide id="12" orient="horz" pos="1447" userDrawn="1">
          <p15:clr>
            <a:srgbClr val="F26B43"/>
          </p15:clr>
        </p15:guide>
        <p15:guide id="13" orient="horz" pos="1923" userDrawn="1">
          <p15:clr>
            <a:srgbClr val="F26B43"/>
          </p15:clr>
        </p15:guide>
        <p15:guide id="14" orient="horz" pos="2415" userDrawn="1">
          <p15:clr>
            <a:srgbClr val="F26B43"/>
          </p15:clr>
        </p15:guide>
        <p15:guide id="15" orient="horz" pos="2903" userDrawn="1">
          <p15:clr>
            <a:srgbClr val="F26B43"/>
          </p15:clr>
        </p15:guide>
        <p15:guide id="16" orient="horz" pos="7695" userDrawn="1">
          <p15:clr>
            <a:srgbClr val="F26B43"/>
          </p15:clr>
        </p15:guide>
        <p15:guide id="17" orient="horz" pos="8163" userDrawn="1">
          <p15:clr>
            <a:srgbClr val="F26B43"/>
          </p15:clr>
        </p15:guide>
        <p15:guide id="18" orient="horz" pos="64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5EE33E8E-8C86-443D-8778-D145EB15412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8"/>
            </p:custDataLst>
            <p:extLst>
              <p:ext uri="{D42A27DB-BD31-4B8C-83A1-F6EECF244321}">
                <p14:modId xmlns:p14="http://schemas.microsoft.com/office/powerpoint/2010/main" val="14669063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0" name="think-cell Slide" r:id="rId29" imgW="378" imgH="379" progId="TCLayout.ActiveDocument.1">
                  <p:embed/>
                </p:oleObj>
              </mc:Choice>
              <mc:Fallback>
                <p:oleObj name="think-cell Slide" r:id="rId29" imgW="378" imgH="379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5EE33E8E-8C86-443D-8778-D145EB1541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0B752735-BD1D-45E3-830D-1AD36E282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76" y="2316956"/>
            <a:ext cx="22785492" cy="15152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E5F33F4-9956-4E6C-932C-61A319B9F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6410" y="4625910"/>
            <a:ext cx="22804542" cy="76073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325A58E-9719-4A73-824F-6E5DCF1157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7826" y="13716002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A9BF8-47B8-4FD0-B656-A4D61DB3F633}" type="datetime1">
              <a:rPr lang="da-DK" smtClean="0"/>
              <a:t>01-10-2024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ECF4FA7-EB68-4358-969B-9A0A52E66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47260" y="1034404"/>
            <a:ext cx="4873306" cy="32146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r>
              <a:rPr lang="da-DK"/>
              <a:t>Skriv titel via Indsæt -&gt; Sidehoved og Sidefod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0632E8B-3B65-473C-8EFE-6D2BD8D9A7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122010" y="1034401"/>
            <a:ext cx="479969" cy="32146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86514068-1FDC-406F-8DC9-A3ED74E5E15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0018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22" r:id="rId23"/>
    <p:sldLayoutId id="2147483723" r:id="rId24"/>
    <p:sldLayoutId id="2147483724" r:id="rId25"/>
  </p:sldLayoutIdLst>
  <p:hf hdr="0" dt="0"/>
  <p:txStyles>
    <p:titleStyle>
      <a:lvl1pPr algn="l" defTabSz="1097280" rtl="0" eaLnBrk="1" latinLnBrk="0" hangingPunct="1">
        <a:lnSpc>
          <a:spcPct val="100000"/>
        </a:lnSpc>
        <a:spcBef>
          <a:spcPct val="0"/>
        </a:spcBef>
        <a:buNone/>
        <a:defRPr sz="50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7206" userDrawn="1">
          <p15:clr>
            <a:srgbClr val="F26B43"/>
          </p15:clr>
        </p15:guide>
        <p15:guide id="3" pos="7680" userDrawn="1">
          <p15:clr>
            <a:srgbClr val="F26B43"/>
          </p15:clr>
        </p15:guide>
        <p15:guide id="4" pos="4550" userDrawn="1">
          <p15:clr>
            <a:srgbClr val="F26B43"/>
          </p15:clr>
        </p15:guide>
        <p15:guide id="5" pos="4076" userDrawn="1">
          <p15:clr>
            <a:srgbClr val="F26B43"/>
          </p15:clr>
        </p15:guide>
        <p15:guide id="6" pos="492" userDrawn="1">
          <p15:clr>
            <a:srgbClr val="F26B43"/>
          </p15:clr>
        </p15:guide>
        <p15:guide id="7" pos="8149" userDrawn="1">
          <p15:clr>
            <a:srgbClr val="F26B43"/>
          </p15:clr>
        </p15:guide>
        <p15:guide id="8" pos="11269" userDrawn="1">
          <p15:clr>
            <a:srgbClr val="F26B43"/>
          </p15:clr>
        </p15:guide>
        <p15:guide id="9" pos="10803" userDrawn="1">
          <p15:clr>
            <a:srgbClr val="F26B43"/>
          </p15:clr>
        </p15:guide>
        <p15:guide id="10" pos="14867" userDrawn="1">
          <p15:clr>
            <a:srgbClr val="F26B43"/>
          </p15:clr>
        </p15:guide>
        <p15:guide id="11" orient="horz" pos="490" userDrawn="1">
          <p15:clr>
            <a:srgbClr val="F26B43"/>
          </p15:clr>
        </p15:guide>
        <p15:guide id="12" orient="horz" pos="1447" userDrawn="1">
          <p15:clr>
            <a:srgbClr val="F26B43"/>
          </p15:clr>
        </p15:guide>
        <p15:guide id="13" orient="horz" pos="1923" userDrawn="1">
          <p15:clr>
            <a:srgbClr val="F26B43"/>
          </p15:clr>
        </p15:guide>
        <p15:guide id="14" orient="horz" pos="2415" userDrawn="1">
          <p15:clr>
            <a:srgbClr val="F26B43"/>
          </p15:clr>
        </p15:guide>
        <p15:guide id="15" orient="horz" pos="2903" userDrawn="1">
          <p15:clr>
            <a:srgbClr val="F26B43"/>
          </p15:clr>
        </p15:guide>
        <p15:guide id="16" orient="horz" pos="7695" userDrawn="1">
          <p15:clr>
            <a:srgbClr val="F26B43"/>
          </p15:clr>
        </p15:guide>
        <p15:guide id="17" orient="horz" pos="8163" userDrawn="1">
          <p15:clr>
            <a:srgbClr val="F26B43"/>
          </p15:clr>
        </p15:guide>
        <p15:guide id="18" orient="horz" pos="64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eambroker.com/channel/hgf35amo/bowtkn3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hyperlink" Target="mailto:skoleogboern@roskilde.dk" TargetMode="External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6" Type="http://schemas.openxmlformats.org/officeDocument/2006/relationships/hyperlink" Target="https://dagsordener.roskilde.dk/vis?Referat-Roskilde-Byraad-d.18-09-2024-kl.17.00&amp;id=8d2faf0f-7e87-48bb-8ab9-827723291793" TargetMode="Externa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EA039C17-A0B5-4D6B-A2EF-AEE9F81F439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470332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1" name="think-cell Slide" r:id="rId5" imgW="378" imgH="379" progId="TCLayout.ActiveDocument.1">
                  <p:embed/>
                </p:oleObj>
              </mc:Choice>
              <mc:Fallback>
                <p:oleObj name="think-cell Slide" r:id="rId5" imgW="378" imgH="37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el 2">
            <a:extLst>
              <a:ext uri="{FF2B5EF4-FFF2-40B4-BE49-F238E27FC236}">
                <a16:creationId xmlns:a16="http://schemas.microsoft.com/office/drawing/2014/main" id="{F5023B20-1A9C-3E84-C478-01B9E136B9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6877" y="5357337"/>
            <a:ext cx="21605923" cy="5121277"/>
          </a:xfrm>
        </p:spPr>
        <p:txBody>
          <a:bodyPr/>
          <a:lstStyle/>
          <a:p>
            <a:r>
              <a:rPr lang="da-DK" dirty="0"/>
              <a:t>F</a:t>
            </a:r>
            <a:r>
              <a:rPr lang="da-DK" dirty="0" smtClean="0"/>
              <a:t>ællesmøde for forældrebestyrelser</a:t>
            </a:r>
            <a:endParaRPr lang="da-DK" dirty="0"/>
          </a:p>
        </p:txBody>
      </p:sp>
      <p:sp>
        <p:nvSpPr>
          <p:cNvPr id="4" name="Undertitel 3">
            <a:extLst>
              <a:ext uri="{FF2B5EF4-FFF2-40B4-BE49-F238E27FC236}">
                <a16:creationId xmlns:a16="http://schemas.microsoft.com/office/drawing/2014/main" id="{721180EC-545B-0A65-DE35-058D318B63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6877" y="3987807"/>
            <a:ext cx="17093087" cy="1584323"/>
          </a:xfrm>
        </p:spPr>
        <p:txBody>
          <a:bodyPr/>
          <a:lstStyle/>
          <a:p>
            <a:r>
              <a:rPr lang="da-DK" b="1" dirty="0" smtClean="0"/>
              <a:t>Skole- og Børneudvalget inviterer til</a:t>
            </a:r>
            <a:endParaRPr lang="da-DK" b="1" dirty="0"/>
          </a:p>
        </p:txBody>
      </p:sp>
      <p:sp>
        <p:nvSpPr>
          <p:cNvPr id="5" name="Undertitel 3">
            <a:extLst>
              <a:ext uri="{FF2B5EF4-FFF2-40B4-BE49-F238E27FC236}">
                <a16:creationId xmlns:a16="http://schemas.microsoft.com/office/drawing/2014/main" id="{721180EC-545B-0A65-DE35-058D318B63CC}"/>
              </a:ext>
            </a:extLst>
          </p:cNvPr>
          <p:cNvSpPr txBox="1">
            <a:spLocks/>
          </p:cNvSpPr>
          <p:nvPr/>
        </p:nvSpPr>
        <p:spPr>
          <a:xfrm>
            <a:off x="796877" y="10330539"/>
            <a:ext cx="17093087" cy="15843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97280" rtl="0" eaLnBrk="1" latinLnBrk="0" hangingPunct="1">
              <a:lnSpc>
                <a:spcPts val="6000"/>
              </a:lnSpc>
              <a:spcBef>
                <a:spcPts val="1200"/>
              </a:spcBef>
              <a:buFont typeface="Arial" panose="020B0604020202020204" pitchFamily="34" charset="0"/>
              <a:buNone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0" algn="ctr" defTabSz="109728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0" algn="ctr" defTabSz="109728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indent="0" algn="ctr" defTabSz="109728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indent="0" algn="ctr" defTabSz="109728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indent="0" algn="ctr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indent="0" algn="ctr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indent="0" algn="ctr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indent="0" algn="ctr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4800" b="1" dirty="0">
                <a:solidFill>
                  <a:schemeClr val="accent6"/>
                </a:solidFill>
              </a:rPr>
              <a:t>o</a:t>
            </a:r>
            <a:r>
              <a:rPr lang="da-DK" sz="4800" b="1" dirty="0" smtClean="0">
                <a:solidFill>
                  <a:schemeClr val="accent6"/>
                </a:solidFill>
              </a:rPr>
              <a:t>m stærke fællesskaber for alle børn og unge </a:t>
            </a:r>
            <a:endParaRPr lang="da-DK" sz="48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64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Sæt kryds i kalenderen den 12. november kl. 17.00-19.00</a:t>
            </a:r>
            <a:endParaRPr lang="da-DK" dirty="0"/>
          </a:p>
        </p:txBody>
      </p:sp>
      <p:sp>
        <p:nvSpPr>
          <p:cNvPr id="7" name="Pladsholder til indhold 6"/>
          <p:cNvSpPr>
            <a:spLocks noGrp="1"/>
          </p:cNvSpPr>
          <p:nvPr>
            <p:ph sz="half" idx="1"/>
          </p:nvPr>
        </p:nvSpPr>
        <p:spPr>
          <a:xfrm>
            <a:off x="796877" y="3832228"/>
            <a:ext cx="11051452" cy="9124949"/>
          </a:xfrm>
        </p:spPr>
        <p:txBody>
          <a:bodyPr/>
          <a:lstStyle/>
          <a:p>
            <a:pPr marL="0" indent="0">
              <a:buNone/>
            </a:pPr>
            <a:r>
              <a:rPr lang="da-DK" b="1" dirty="0" smtClean="0"/>
              <a:t>På fællesmødet får I:</a:t>
            </a:r>
            <a:br>
              <a:rPr lang="da-DK" b="1" dirty="0" smtClean="0"/>
            </a:br>
            <a:endParaRPr lang="da-DK" b="1" dirty="0" smtClean="0"/>
          </a:p>
          <a:p>
            <a:pPr lvl="0"/>
            <a:r>
              <a:rPr lang="da-DK" dirty="0" smtClean="0"/>
              <a:t>Status  på </a:t>
            </a:r>
            <a:r>
              <a:rPr lang="da-DK" dirty="0"/>
              <a:t>beslutninger om </a:t>
            </a:r>
            <a:r>
              <a:rPr lang="da-DK" dirty="0" smtClean="0"/>
              <a:t>stærke </a:t>
            </a:r>
            <a:r>
              <a:rPr lang="da-DK" dirty="0"/>
              <a:t>fællesskaber </a:t>
            </a:r>
            <a:r>
              <a:rPr lang="da-DK" dirty="0" smtClean="0"/>
              <a:t>for alle børn og unge</a:t>
            </a:r>
            <a:endParaRPr lang="da-DK" dirty="0"/>
          </a:p>
          <a:p>
            <a:pPr lvl="0"/>
            <a:r>
              <a:rPr lang="da-DK" dirty="0"/>
              <a:t>dialog med Skole- og Børneudvalget </a:t>
            </a:r>
          </a:p>
          <a:p>
            <a:pPr lvl="0"/>
            <a:r>
              <a:rPr lang="da-DK" dirty="0"/>
              <a:t>mulighed for at give </a:t>
            </a:r>
            <a:r>
              <a:rPr lang="da-DK" dirty="0" smtClean="0"/>
              <a:t>jeres input </a:t>
            </a:r>
            <a:r>
              <a:rPr lang="da-DK" dirty="0"/>
              <a:t>til det videre </a:t>
            </a:r>
            <a:r>
              <a:rPr lang="da-DK" dirty="0" smtClean="0"/>
              <a:t>arbejde.</a:t>
            </a:r>
            <a:endParaRPr lang="da-DK" dirty="0"/>
          </a:p>
          <a:p>
            <a:pPr marL="0" indent="0">
              <a:buNone/>
            </a:pPr>
            <a:endParaRPr lang="da-DK" dirty="0" smtClean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b="1" dirty="0" smtClean="0"/>
              <a:t>Deltagere</a:t>
            </a:r>
            <a:endParaRPr lang="da-DK" b="1" dirty="0"/>
          </a:p>
          <a:p>
            <a:r>
              <a:rPr lang="da-DK" dirty="0"/>
              <a:t>Skolebestyrelser</a:t>
            </a:r>
          </a:p>
          <a:p>
            <a:r>
              <a:rPr lang="da-DK" dirty="0"/>
              <a:t>Områdeforældrebestyrelser i Dagtilbud</a:t>
            </a:r>
          </a:p>
          <a:p>
            <a:r>
              <a:rPr lang="da-DK" dirty="0" smtClean="0"/>
              <a:t>Områdeforældrebestyrelser i klubber</a:t>
            </a:r>
            <a:endParaRPr lang="da-DK" dirty="0"/>
          </a:p>
          <a:p>
            <a:r>
              <a:rPr lang="da-DK" dirty="0"/>
              <a:t>Repræsentanter fra d</a:t>
            </a:r>
            <a:r>
              <a:rPr lang="da-DK" dirty="0" smtClean="0"/>
              <a:t>e faglige organisationer  </a:t>
            </a:r>
          </a:p>
          <a:p>
            <a:r>
              <a:rPr lang="da-DK" dirty="0" smtClean="0"/>
              <a:t>Skole- </a:t>
            </a:r>
            <a:r>
              <a:rPr lang="da-DK" dirty="0"/>
              <a:t>og </a:t>
            </a:r>
            <a:r>
              <a:rPr lang="da-DK" dirty="0" smtClean="0"/>
              <a:t>Børneudvalget.</a:t>
            </a:r>
            <a:endParaRPr lang="da-DK" dirty="0"/>
          </a:p>
          <a:p>
            <a:pPr marL="0" lvl="0" indent="0">
              <a:buNone/>
            </a:pPr>
            <a:endParaRPr lang="da-DK" dirty="0" smtClean="0"/>
          </a:p>
        </p:txBody>
      </p:sp>
      <p:sp>
        <p:nvSpPr>
          <p:cNvPr id="8" name="Pladsholder til indhold 7"/>
          <p:cNvSpPr>
            <a:spLocks noGrp="1"/>
          </p:cNvSpPr>
          <p:nvPr>
            <p:ph sz="half" idx="2"/>
          </p:nvPr>
        </p:nvSpPr>
        <p:spPr>
          <a:xfrm>
            <a:off x="12626142" y="3832228"/>
            <a:ext cx="11242235" cy="8925520"/>
          </a:xfrm>
          <a:solidFill>
            <a:schemeClr val="accent6"/>
          </a:solidFill>
          <a:ln>
            <a:noFill/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a-DK" b="1" dirty="0"/>
              <a:t/>
            </a:r>
            <a:br>
              <a:rPr lang="da-DK" b="1" dirty="0"/>
            </a:br>
            <a:r>
              <a:rPr lang="da-DK" b="1" dirty="0" smtClean="0"/>
              <a:t>PROGRAM</a:t>
            </a:r>
            <a:br>
              <a:rPr lang="da-DK" b="1" dirty="0" smtClean="0"/>
            </a:br>
            <a:endParaRPr lang="da-DK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da-DK" dirty="0" smtClean="0"/>
              <a:t>Velkomst </a:t>
            </a:r>
            <a:br>
              <a:rPr lang="da-DK" dirty="0" smtClean="0"/>
            </a:br>
            <a:r>
              <a:rPr lang="da-DK" dirty="0" smtClean="0"/>
              <a:t>/Ane Christensen, direktør </a:t>
            </a:r>
            <a:r>
              <a:rPr lang="da-DK" dirty="0"/>
              <a:t>for Skole og </a:t>
            </a:r>
            <a:r>
              <a:rPr lang="da-DK" dirty="0" smtClean="0"/>
              <a:t>Børn</a:t>
            </a:r>
            <a:br>
              <a:rPr lang="da-DK" dirty="0" smtClean="0"/>
            </a:br>
            <a:endParaRPr lang="da-DK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da-DK" dirty="0" smtClean="0"/>
              <a:t>Introduktion til den politiske retning </a:t>
            </a:r>
            <a:br>
              <a:rPr lang="da-DK" dirty="0" smtClean="0"/>
            </a:br>
            <a:r>
              <a:rPr lang="da-DK" dirty="0" smtClean="0"/>
              <a:t>/Bent Jørgensen, formand for Skole- og Børneudvalget</a:t>
            </a:r>
            <a:br>
              <a:rPr lang="da-DK" dirty="0" smtClean="0"/>
            </a:br>
            <a:endParaRPr lang="da-DK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da-DK" dirty="0" smtClean="0"/>
              <a:t>Eksempler fra praksis i dagtilbud, skoler og klubber</a:t>
            </a:r>
            <a:br>
              <a:rPr lang="da-DK" dirty="0" smtClean="0"/>
            </a:br>
            <a:endParaRPr lang="da-DK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da-DK" dirty="0" smtClean="0"/>
              <a:t>Pause med sandwich</a:t>
            </a:r>
            <a:br>
              <a:rPr lang="da-DK" dirty="0" smtClean="0"/>
            </a:br>
            <a:endParaRPr lang="da-DK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da-DK" dirty="0" smtClean="0"/>
              <a:t>Drøftelser i bestyrelserne</a:t>
            </a:r>
            <a:br>
              <a:rPr lang="da-DK" dirty="0" smtClean="0"/>
            </a:br>
            <a:endParaRPr lang="da-DK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da-DK" dirty="0" smtClean="0"/>
              <a:t>Spørgsmål og dialog med Skole- og Børneudvalget</a:t>
            </a:r>
          </a:p>
          <a:p>
            <a:endParaRPr lang="da-DK" dirty="0" smtClean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9634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Stærke fællesskaber for alle børn og unge </a:t>
            </a:r>
            <a:endParaRPr lang="da-DK" dirty="0">
              <a:solidFill>
                <a:srgbClr val="FF0000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 smtClean="0"/>
              <a:t>Roskilde Kommune arbejder – ligesom mange andre kommuner - med at omstille kernevelfærden for at sikre den til fremtiden. 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 smtClean="0"/>
              <a:t>Gennem flere år er antallet af børn og unge i specialtilbud steget. Det betyder, at disse børn og unge ikke er en del af det almene fællesskab og mulighederne for uddannelse og job kan blive udfordret på sigt. 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 smtClean="0"/>
              <a:t>Samtidig er børn og unges trivsel generelt faldende. Der er behov for at skabe en forandring, hvor flere </a:t>
            </a:r>
            <a:r>
              <a:rPr lang="da-DK" dirty="0"/>
              <a:t>børn og </a:t>
            </a:r>
            <a:r>
              <a:rPr lang="da-DK" dirty="0" smtClean="0"/>
              <a:t>unge udvikler </a:t>
            </a:r>
            <a:r>
              <a:rPr lang="da-DK" dirty="0"/>
              <a:t>sig og trives i de almene </a:t>
            </a:r>
            <a:r>
              <a:rPr lang="da-DK" dirty="0" smtClean="0"/>
              <a:t>dagtilbud, </a:t>
            </a:r>
            <a:r>
              <a:rPr lang="da-DK" dirty="0"/>
              <a:t>skoler og klubber. </a:t>
            </a:r>
            <a:endParaRPr lang="da-DK" dirty="0" smtClean="0"/>
          </a:p>
          <a:p>
            <a:pPr marL="0" indent="0">
              <a:buNone/>
            </a:pPr>
            <a:endParaRPr lang="da-DK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da-DK" dirty="0" smtClean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6" name="Pladsholder til indhold 5"/>
          <p:cNvSpPr>
            <a:spLocks noGrp="1"/>
          </p:cNvSpPr>
          <p:nvPr>
            <p:ph sz="half" idx="2"/>
          </p:nvPr>
        </p:nvSpPr>
        <p:spPr>
          <a:xfrm>
            <a:off x="12530914" y="4619627"/>
            <a:ext cx="11051452" cy="6617196"/>
          </a:xfrm>
          <a:solidFill>
            <a:schemeClr val="accent6"/>
          </a:solidFill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da-DK" b="1" dirty="0" smtClean="0"/>
              <a:t/>
            </a:r>
            <a:br>
              <a:rPr lang="da-DK" b="1" dirty="0" smtClean="0"/>
            </a:br>
            <a:r>
              <a:rPr lang="da-DK" b="1" dirty="0" smtClean="0"/>
              <a:t>Stærke </a:t>
            </a:r>
            <a:r>
              <a:rPr lang="da-DK" b="1" dirty="0"/>
              <a:t>fællesskaber er kendetegnet ved </a:t>
            </a:r>
            <a:r>
              <a:rPr lang="da-DK" b="1" dirty="0" smtClean="0"/>
              <a:t>at:</a:t>
            </a:r>
            <a:br>
              <a:rPr lang="da-DK" b="1" dirty="0" smtClean="0"/>
            </a:br>
            <a:endParaRPr lang="da-DK" b="1" dirty="0"/>
          </a:p>
          <a:p>
            <a:r>
              <a:rPr lang="da-DK" dirty="0"/>
              <a:t>a</a:t>
            </a:r>
            <a:r>
              <a:rPr lang="da-DK" dirty="0" smtClean="0"/>
              <a:t>lle børn og unge har deltagelsesmuligheder – også børn og unge med særlige behov for støtte og opmærksomhed. </a:t>
            </a:r>
          </a:p>
          <a:p>
            <a:pPr marL="0" indent="0">
              <a:buNone/>
            </a:pPr>
            <a:endParaRPr lang="da-DK" dirty="0" smtClean="0"/>
          </a:p>
          <a:p>
            <a:r>
              <a:rPr lang="da-DK" dirty="0"/>
              <a:t>a</a:t>
            </a:r>
            <a:r>
              <a:rPr lang="da-DK" dirty="0" smtClean="0"/>
              <a:t>lle børn og unge oplever at høre til og være en betydningsfuld del af fællesskabet.  </a:t>
            </a:r>
            <a:br>
              <a:rPr lang="da-DK" dirty="0" smtClean="0"/>
            </a:br>
            <a:endParaRPr lang="da-DK" dirty="0"/>
          </a:p>
          <a:p>
            <a:pPr marL="0" indent="0">
              <a:buNone/>
            </a:pP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232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Stærke fællesskaber for alle børn og unge</a:t>
            </a:r>
            <a:endParaRPr lang="da-DK" dirty="0">
              <a:solidFill>
                <a:srgbClr val="FF0000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796875" y="6552773"/>
            <a:ext cx="10843190" cy="6337647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da-DK" sz="3200" b="1" dirty="0" smtClean="0"/>
              <a:t>Faglig udvikling i dagtilbud, skole og klub</a:t>
            </a:r>
          </a:p>
          <a:p>
            <a:pPr marL="0" indent="0">
              <a:buNone/>
            </a:pPr>
            <a:r>
              <a:rPr lang="da-DK" sz="3200" b="1" dirty="0" smtClean="0"/>
              <a:t> </a:t>
            </a:r>
            <a:r>
              <a:rPr lang="da-DK" dirty="0" smtClean="0"/>
              <a:t>Der skal investeres i flere tiltag blandt andet:</a:t>
            </a:r>
            <a:br>
              <a:rPr lang="da-DK" dirty="0" smtClean="0"/>
            </a:br>
            <a:endParaRPr lang="da-DK" dirty="0" smtClean="0"/>
          </a:p>
          <a:p>
            <a:r>
              <a:rPr lang="da-DK" dirty="0" smtClean="0"/>
              <a:t>Kompetenceudvikling af lærere og pædagoger</a:t>
            </a:r>
          </a:p>
          <a:p>
            <a:r>
              <a:rPr lang="da-DK" dirty="0" smtClean="0"/>
              <a:t>To-voksen-ordninger i flere timer i skolen</a:t>
            </a:r>
            <a:endParaRPr lang="da-DK" dirty="0"/>
          </a:p>
          <a:p>
            <a:r>
              <a:rPr lang="da-DK" dirty="0" smtClean="0"/>
              <a:t>Team af specialiserede medarbejdere, der giver </a:t>
            </a:r>
            <a:r>
              <a:rPr lang="da-DK" dirty="0"/>
              <a:t/>
            </a:r>
            <a:br>
              <a:rPr lang="da-DK" dirty="0"/>
            </a:br>
            <a:r>
              <a:rPr lang="da-DK" dirty="0" smtClean="0"/>
              <a:t>hurtigere </a:t>
            </a:r>
            <a:r>
              <a:rPr lang="da-DK" dirty="0"/>
              <a:t>og lettere adgang til </a:t>
            </a:r>
            <a:r>
              <a:rPr lang="da-DK" dirty="0" smtClean="0"/>
              <a:t>sparring </a:t>
            </a:r>
            <a:r>
              <a:rPr lang="da-DK" dirty="0"/>
              <a:t>på en 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konkret </a:t>
            </a:r>
            <a:r>
              <a:rPr lang="da-DK" dirty="0"/>
              <a:t>udfordring</a:t>
            </a:r>
            <a:r>
              <a:rPr lang="da-DK" dirty="0" smtClean="0"/>
              <a:t>.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half" idx="2"/>
          </p:nvPr>
        </p:nvSpPr>
        <p:spPr>
          <a:xfrm>
            <a:off x="12458826" y="6552773"/>
            <a:ext cx="11051452" cy="6174687"/>
          </a:xfrm>
        </p:spPr>
        <p:txBody>
          <a:bodyPr/>
          <a:lstStyle/>
          <a:p>
            <a:pPr marL="0" indent="0">
              <a:buNone/>
            </a:pPr>
            <a:r>
              <a:rPr lang="da-DK" sz="3200" b="1" dirty="0" smtClean="0"/>
              <a:t>2</a:t>
            </a:r>
            <a:r>
              <a:rPr lang="da-DK" sz="3200" b="1" dirty="0"/>
              <a:t>. At vi arbejder sammen og er </a:t>
            </a:r>
            <a:r>
              <a:rPr lang="da-DK" sz="3200" b="1" dirty="0" smtClean="0"/>
              <a:t>tålmodige</a:t>
            </a:r>
          </a:p>
          <a:p>
            <a:r>
              <a:rPr lang="da-DK" dirty="0" smtClean="0"/>
              <a:t>Det </a:t>
            </a:r>
            <a:r>
              <a:rPr lang="da-DK" dirty="0"/>
              <a:t>tager tid at vende en </a:t>
            </a:r>
            <a:r>
              <a:rPr lang="da-DK" dirty="0" smtClean="0"/>
              <a:t>udvikling</a:t>
            </a:r>
          </a:p>
          <a:p>
            <a:r>
              <a:rPr lang="da-DK" dirty="0"/>
              <a:t>I</a:t>
            </a:r>
            <a:r>
              <a:rPr lang="da-DK" dirty="0" smtClean="0"/>
              <a:t>ngen </a:t>
            </a:r>
            <a:r>
              <a:rPr lang="da-DK" dirty="0"/>
              <a:t>kan gøre det </a:t>
            </a:r>
            <a:r>
              <a:rPr lang="da-DK" dirty="0" smtClean="0"/>
              <a:t>alene</a:t>
            </a:r>
          </a:p>
          <a:p>
            <a:r>
              <a:rPr lang="da-DK" dirty="0" smtClean="0"/>
              <a:t>Derfor </a:t>
            </a:r>
            <a:r>
              <a:rPr lang="da-DK" dirty="0"/>
              <a:t>må vi løbende være i dialog om </a:t>
            </a:r>
            <a:r>
              <a:rPr lang="da-DK" dirty="0" smtClean="0"/>
              <a:t>opgaven - både </a:t>
            </a:r>
            <a:r>
              <a:rPr lang="da-DK" dirty="0"/>
              <a:t>når det går godt, og når det bliver svært. 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	Vi lykkes bedst, når </a:t>
            </a:r>
            <a:r>
              <a:rPr lang="da-DK" dirty="0"/>
              <a:t>vi arbejder sammen.  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På fællesmødet taler vi om, hvordan vi kan skabe stærke fællesskaber for børn og unge og vende udviklingen, hvor flere sendes i specialtilbud.</a:t>
            </a:r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4</a:t>
            </a:fld>
            <a:endParaRPr lang="da-DK"/>
          </a:p>
        </p:txBody>
      </p:sp>
      <p:sp>
        <p:nvSpPr>
          <p:cNvPr id="8" name="Rektangel 7"/>
          <p:cNvSpPr/>
          <p:nvPr/>
        </p:nvSpPr>
        <p:spPr>
          <a:xfrm>
            <a:off x="796875" y="3540407"/>
            <a:ext cx="183808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/>
              <a:t>Det er en stor opgave for alle – ledere, medarbejdere, forældre, elever og politikere – at skabe stærke fællesskaber. 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Opgaven </a:t>
            </a:r>
            <a:r>
              <a:rPr lang="da-DK" dirty="0"/>
              <a:t>forudsætter blandt andet: </a:t>
            </a:r>
          </a:p>
        </p:txBody>
      </p:sp>
      <p:sp>
        <p:nvSpPr>
          <p:cNvPr id="9" name="Højrepil 8"/>
          <p:cNvSpPr/>
          <p:nvPr/>
        </p:nvSpPr>
        <p:spPr>
          <a:xfrm>
            <a:off x="12570036" y="9541260"/>
            <a:ext cx="815546" cy="889686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385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rundet rektangulær billedforklaring 2"/>
          <p:cNvSpPr/>
          <p:nvPr/>
        </p:nvSpPr>
        <p:spPr>
          <a:xfrm>
            <a:off x="11795669" y="10165456"/>
            <a:ext cx="5671237" cy="2174901"/>
          </a:xfrm>
          <a:prstGeom prst="wedgeRoundRect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2000" dirty="0"/>
              <a:t>"Vi må have mere fokus på god undervisning og didaktisk fantasi, når vi skal styrke almenområdet”</a:t>
            </a:r>
          </a:p>
          <a:p>
            <a:endParaRPr lang="da-DK" sz="1600" dirty="0" smtClean="0"/>
          </a:p>
          <a:p>
            <a:r>
              <a:rPr lang="da-DK" sz="1600" dirty="0" smtClean="0"/>
              <a:t>Jesper </a:t>
            </a:r>
            <a:r>
              <a:rPr lang="da-DK" sz="1600" dirty="0"/>
              <a:t>Koerstz Jensen, </a:t>
            </a:r>
            <a:r>
              <a:rPr lang="da-DK" sz="1600" dirty="0" smtClean="0"/>
              <a:t>Absalon </a:t>
            </a:r>
            <a:r>
              <a:rPr lang="da-DK" sz="1600" dirty="0"/>
              <a:t>Skoles skolebestyrelse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Kom og vær med </a:t>
            </a:r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14068-1FDC-406F-8DC9-A3ED74E5E153}" type="slidenum">
              <a:rPr lang="da-DK" smtClean="0"/>
              <a:t>5</a:t>
            </a:fld>
            <a:endParaRPr lang="da-DK"/>
          </a:p>
        </p:txBody>
      </p:sp>
      <p:sp>
        <p:nvSpPr>
          <p:cNvPr id="7" name="Rektangel 6"/>
          <p:cNvSpPr/>
          <p:nvPr/>
        </p:nvSpPr>
        <p:spPr>
          <a:xfrm>
            <a:off x="11413154" y="3530705"/>
            <a:ext cx="87932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sz="3200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7749276" y="2843759"/>
            <a:ext cx="61446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altLang="da-DK" sz="1200" dirty="0"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altLang="da-DK" sz="12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2290" name="Billede 2" descr="image00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94" y="4090254"/>
            <a:ext cx="8466082" cy="784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felt 8"/>
          <p:cNvSpPr txBox="1"/>
          <p:nvPr/>
        </p:nvSpPr>
        <p:spPr>
          <a:xfrm>
            <a:off x="937931" y="10760463"/>
            <a:ext cx="8204208" cy="98488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3200" b="1" dirty="0" smtClean="0"/>
              <a:t>Bent Jørgensen</a:t>
            </a:r>
          </a:p>
          <a:p>
            <a:pPr algn="l"/>
            <a:r>
              <a:rPr lang="da-DK" sz="3200" b="1" dirty="0" smtClean="0"/>
              <a:t>Formand for Skole- og Børneudvalget</a:t>
            </a:r>
          </a:p>
        </p:txBody>
      </p:sp>
      <p:sp>
        <p:nvSpPr>
          <p:cNvPr id="10" name="Tekstfelt 9"/>
          <p:cNvSpPr txBox="1"/>
          <p:nvPr/>
        </p:nvSpPr>
        <p:spPr>
          <a:xfrm>
            <a:off x="839143" y="12652498"/>
            <a:ext cx="10956526" cy="95410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3200" b="1" dirty="0" smtClean="0">
                <a:hlinkClick r:id="rId3"/>
              </a:rPr>
              <a:t>Hør Bent fortælle</a:t>
            </a:r>
            <a:r>
              <a:rPr lang="da-DK" sz="3200" b="1" dirty="0">
                <a:hlinkClick r:id="rId3"/>
              </a:rPr>
              <a:t>, </a:t>
            </a:r>
            <a:r>
              <a:rPr lang="da-DK" sz="3200" b="1" dirty="0" smtClean="0">
                <a:hlinkClick r:id="rId3"/>
              </a:rPr>
              <a:t>hvorfor det er vigtigt at være med </a:t>
            </a:r>
            <a:endParaRPr lang="da-DK" sz="3200" b="1" dirty="0"/>
          </a:p>
          <a:p>
            <a:pPr algn="l"/>
            <a:endParaRPr lang="da-DK" sz="3000" dirty="0" smtClean="0"/>
          </a:p>
        </p:txBody>
      </p:sp>
      <p:sp>
        <p:nvSpPr>
          <p:cNvPr id="12" name="Ligebenet trekant 11">
            <a:hlinkClick r:id="rId3"/>
          </p:cNvPr>
          <p:cNvSpPr/>
          <p:nvPr/>
        </p:nvSpPr>
        <p:spPr>
          <a:xfrm rot="5400000">
            <a:off x="4691418" y="8215361"/>
            <a:ext cx="1371600" cy="1545021"/>
          </a:xfrm>
          <a:prstGeom prst="triangle">
            <a:avLst>
              <a:gd name="adj" fmla="val 4885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Afrundet rektangulær billedforklaring 12"/>
          <p:cNvSpPr/>
          <p:nvPr/>
        </p:nvSpPr>
        <p:spPr>
          <a:xfrm>
            <a:off x="11537736" y="1628438"/>
            <a:ext cx="5671237" cy="2799183"/>
          </a:xfrm>
          <a:prstGeom prst="wedgeRoundRectCallout">
            <a:avLst>
              <a:gd name="adj1" fmla="val 35434"/>
              <a:gd name="adj2" fmla="val -100833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2000" dirty="0"/>
              <a:t>"Skolebestyrelserne skal </a:t>
            </a:r>
            <a:r>
              <a:rPr lang="da-DK" sz="2000" dirty="0" smtClean="0"/>
              <a:t>deltage i fællesmødet, </a:t>
            </a:r>
            <a:r>
              <a:rPr lang="da-DK" sz="2000" dirty="0"/>
              <a:t>fordi vi skal være med til at udvikle og kvalificere den retning, skolen skal i</a:t>
            </a:r>
            <a:r>
              <a:rPr lang="da-DK" sz="2000" dirty="0" smtClean="0"/>
              <a:t>.”</a:t>
            </a:r>
          </a:p>
          <a:p>
            <a:endParaRPr lang="da-DK" sz="2000" dirty="0"/>
          </a:p>
          <a:p>
            <a:r>
              <a:rPr lang="da-DK" sz="1600" dirty="0"/>
              <a:t>Stine </a:t>
            </a:r>
            <a:r>
              <a:rPr lang="da-DK" sz="1600" dirty="0" err="1"/>
              <a:t>Duwander</a:t>
            </a:r>
            <a:r>
              <a:rPr lang="da-DK" sz="1600" dirty="0" smtClean="0"/>
              <a:t>, </a:t>
            </a:r>
            <a:r>
              <a:rPr lang="da-DK" sz="1600" dirty="0"/>
              <a:t>Lindebergskolens skolebestyrelse  </a:t>
            </a:r>
          </a:p>
          <a:p>
            <a:endParaRPr lang="da-DK" sz="1600" dirty="0"/>
          </a:p>
        </p:txBody>
      </p:sp>
      <p:sp>
        <p:nvSpPr>
          <p:cNvPr id="14" name="Afrundet rektangulær billedforklaring 13"/>
          <p:cNvSpPr/>
          <p:nvPr/>
        </p:nvSpPr>
        <p:spPr>
          <a:xfrm>
            <a:off x="18389874" y="4799768"/>
            <a:ext cx="5671237" cy="3502303"/>
          </a:xfrm>
          <a:prstGeom prst="wedgeRoundRectCallout">
            <a:avLst>
              <a:gd name="adj1" fmla="val 47921"/>
              <a:gd name="adj2" fmla="val 70158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2000" dirty="0">
                <a:solidFill>
                  <a:schemeClr val="bg1"/>
                </a:solidFill>
                <a:ea typeface="Calibri" panose="020F0502020204030204" pitchFamily="34" charset="0"/>
              </a:rPr>
              <a:t>”Udvikling af stærke fællesskaber er at tage folkeskolens ideal om demokratisk dannelse for alle alvorligt. Målet skal altid være at lave skole for børnene – til socialt og verdensborgerligt engagement</a:t>
            </a:r>
            <a:r>
              <a:rPr lang="da-DK" altLang="da-DK" sz="2000" dirty="0" smtClean="0">
                <a:solidFill>
                  <a:schemeClr val="bg1"/>
                </a:solidFill>
                <a:ea typeface="Calibri" panose="020F0502020204030204" pitchFamily="34" charset="0"/>
              </a:rPr>
              <a:t>.”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a-DK" altLang="da-DK" sz="2000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1600" dirty="0"/>
              <a:t>Tina Svarre Hasselager og Karen Asholt Pedersen, </a:t>
            </a:r>
            <a:r>
              <a:rPr lang="da-DK" altLang="da-DK" sz="1600" dirty="0" smtClean="0">
                <a:ea typeface="Calibri" panose="020F0502020204030204" pitchFamily="34" charset="0"/>
              </a:rPr>
              <a:t>Roskilde </a:t>
            </a:r>
            <a:r>
              <a:rPr lang="da-DK" altLang="da-DK" sz="1600" dirty="0">
                <a:ea typeface="Calibri" panose="020F0502020204030204" pitchFamily="34" charset="0"/>
              </a:rPr>
              <a:t>Lærerforening</a:t>
            </a:r>
            <a:endParaRPr lang="da-DK" altLang="da-DK" sz="16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endParaRPr lang="da-DK" sz="1600" dirty="0"/>
          </a:p>
        </p:txBody>
      </p:sp>
      <p:sp>
        <p:nvSpPr>
          <p:cNvPr id="6" name="Oval billedforklaring 5"/>
          <p:cNvSpPr/>
          <p:nvPr/>
        </p:nvSpPr>
        <p:spPr>
          <a:xfrm>
            <a:off x="17480291" y="538845"/>
            <a:ext cx="6413681" cy="4132762"/>
          </a:xfrm>
          <a:prstGeom prst="wedgeEllipseCallout">
            <a:avLst>
              <a:gd name="adj1" fmla="val 41697"/>
              <a:gd name="adj2" fmla="val -59475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a-DK" sz="2000" dirty="0" smtClean="0"/>
          </a:p>
          <a:p>
            <a:r>
              <a:rPr lang="da-DK" sz="2000" dirty="0" smtClean="0">
                <a:solidFill>
                  <a:schemeClr val="accent1"/>
                </a:solidFill>
              </a:rPr>
              <a:t>”</a:t>
            </a:r>
            <a:r>
              <a:rPr lang="da-DK" sz="2000" dirty="0">
                <a:solidFill>
                  <a:schemeClr val="accent1"/>
                </a:solidFill>
              </a:rPr>
              <a:t>Folkeskolen arbejder med lærende fællesskaber, og alle parter omkring folkeskolen må via dialog forpligte sig på det stærke fællesskabs mangfoldighed, så folkeskolen kan rumme alle børn - og deres forældre</a:t>
            </a:r>
            <a:r>
              <a:rPr lang="da-DK" sz="2000" dirty="0" smtClean="0">
                <a:solidFill>
                  <a:schemeClr val="accent1"/>
                </a:solidFill>
              </a:rPr>
              <a:t>.”</a:t>
            </a:r>
          </a:p>
          <a:p>
            <a:endParaRPr lang="da-DK" sz="2000" dirty="0"/>
          </a:p>
          <a:p>
            <a:pPr algn="ctr"/>
            <a:r>
              <a:rPr lang="da-DK" sz="1600" dirty="0" smtClean="0">
                <a:solidFill>
                  <a:schemeClr val="accent1"/>
                </a:solidFill>
              </a:rPr>
              <a:t>Jon Lissner, Skolelederforeningen</a:t>
            </a:r>
            <a:endParaRPr lang="da-DK" sz="1600" dirty="0">
              <a:solidFill>
                <a:schemeClr val="accent1"/>
              </a:solidFill>
            </a:endParaRPr>
          </a:p>
        </p:txBody>
      </p:sp>
      <p:sp>
        <p:nvSpPr>
          <p:cNvPr id="19" name="Oval billedforklaring 18"/>
          <p:cNvSpPr/>
          <p:nvPr/>
        </p:nvSpPr>
        <p:spPr>
          <a:xfrm>
            <a:off x="11368931" y="5567561"/>
            <a:ext cx="5833092" cy="3770095"/>
          </a:xfrm>
          <a:prstGeom prst="wedgeEllipseCallout">
            <a:avLst>
              <a:gd name="adj1" fmla="val -49884"/>
              <a:gd name="adj2" fmla="val 47115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 dirty="0">
              <a:solidFill>
                <a:schemeClr val="accent1"/>
              </a:solidFill>
            </a:endParaRPr>
          </a:p>
        </p:txBody>
      </p:sp>
      <p:sp>
        <p:nvSpPr>
          <p:cNvPr id="20" name="Oval billedforklaring 19"/>
          <p:cNvSpPr/>
          <p:nvPr/>
        </p:nvSpPr>
        <p:spPr>
          <a:xfrm>
            <a:off x="18166460" y="8999621"/>
            <a:ext cx="5894651" cy="3994484"/>
          </a:xfrm>
          <a:prstGeom prst="wedgeEllipseCallout">
            <a:avLst>
              <a:gd name="adj1" fmla="val 2095"/>
              <a:gd name="adj2" fmla="val 66263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2000" dirty="0">
                <a:solidFill>
                  <a:schemeClr val="accent1"/>
                </a:solidFill>
              </a:rPr>
              <a:t>”Vi ønsker at stærke almene fællesskaber kan udvikle livsduelige børn og unge, som besidder nysgerrighed og mod på livet, og er engageret såvel socialt som fagligt </a:t>
            </a:r>
            <a:r>
              <a:rPr lang="da-DK" sz="2000" dirty="0" smtClean="0">
                <a:solidFill>
                  <a:schemeClr val="accent1"/>
                </a:solidFill>
              </a:rPr>
              <a:t>”</a:t>
            </a:r>
          </a:p>
          <a:p>
            <a:endParaRPr lang="da-DK" sz="2000" dirty="0">
              <a:solidFill>
                <a:schemeClr val="accent1"/>
              </a:solidFill>
            </a:endParaRPr>
          </a:p>
          <a:p>
            <a:r>
              <a:rPr lang="da-DK" sz="2000" dirty="0" smtClean="0">
                <a:solidFill>
                  <a:schemeClr val="accent1"/>
                </a:solidFill>
              </a:rPr>
              <a:t>Betina Petersen, Pædagogisk sektor, FOA</a:t>
            </a:r>
            <a:endParaRPr lang="da-DK" sz="2000" dirty="0">
              <a:solidFill>
                <a:schemeClr val="accent1"/>
              </a:solidFill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12471075" y="6310215"/>
            <a:ext cx="380455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2000" dirty="0">
                <a:solidFill>
                  <a:schemeClr val="accent1"/>
                </a:solidFill>
                <a:ea typeface="Calibri" panose="020F0502020204030204" pitchFamily="34" charset="0"/>
              </a:rPr>
              <a:t>Målsætningen om ”Stærke almene fællesskaber” bør danne grundlag for, at alle børn kan inkluderes i dag- og fritidstilbud på lige fod med skolerne.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a-DK" altLang="da-DK" sz="1600" dirty="0">
              <a:solidFill>
                <a:schemeClr val="accent1"/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1600" dirty="0">
                <a:solidFill>
                  <a:schemeClr val="accent1"/>
                </a:solidFill>
                <a:ea typeface="Calibri" panose="020F0502020204030204" pitchFamily="34" charset="0"/>
              </a:rPr>
              <a:t>Susanne Nielsen og Heidi Larsen, BUPL</a:t>
            </a:r>
            <a:endParaRPr lang="da-DK" altLang="da-DK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77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9972530-0236-4E2B-AEBC-8216DCEF741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489267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7"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el 5">
            <a:extLst>
              <a:ext uri="{FF2B5EF4-FFF2-40B4-BE49-F238E27FC236}">
                <a16:creationId xmlns:a16="http://schemas.microsoft.com/office/drawing/2014/main" id="{D35A72D0-C6D9-404E-8E8E-C93667A0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825" y="2667508"/>
            <a:ext cx="22823537" cy="2208537"/>
          </a:xfrm>
        </p:spPr>
        <p:txBody>
          <a:bodyPr/>
          <a:lstStyle/>
          <a:p>
            <a:r>
              <a:rPr lang="da-DK" sz="12500" dirty="0" smtClean="0">
                <a:solidFill>
                  <a:schemeClr val="accent6"/>
                </a:solidFill>
              </a:rPr>
              <a:t>Vi glæder os til at se jer! </a:t>
            </a:r>
            <a:endParaRPr lang="da-DK" sz="12500" dirty="0">
              <a:solidFill>
                <a:schemeClr val="accent6"/>
              </a:solidFill>
            </a:endParaRPr>
          </a:p>
        </p:txBody>
      </p:sp>
      <p:sp>
        <p:nvSpPr>
          <p:cNvPr id="2" name="Pladsholder til tekst 1"/>
          <p:cNvSpPr>
            <a:spLocks noGrp="1"/>
          </p:cNvSpPr>
          <p:nvPr>
            <p:ph type="body" sz="quarter" idx="16"/>
          </p:nvPr>
        </p:nvSpPr>
        <p:spPr>
          <a:xfrm>
            <a:off x="11883299" y="5492686"/>
            <a:ext cx="6853404" cy="6538542"/>
          </a:xfrm>
        </p:spPr>
        <p:txBody>
          <a:bodyPr/>
          <a:lstStyle/>
          <a:p>
            <a:r>
              <a:rPr lang="da-DK" b="1" dirty="0" smtClean="0"/>
              <a:t>Læs mere</a:t>
            </a:r>
            <a:endParaRPr lang="da-DK" b="1" dirty="0"/>
          </a:p>
          <a:p>
            <a:r>
              <a:rPr lang="da-DK" sz="2400" dirty="0" smtClean="0"/>
              <a:t>Byrådet behandlede den 18. september 2024 sagen om stærke </a:t>
            </a:r>
            <a:r>
              <a:rPr lang="da-DK" sz="2400" dirty="0"/>
              <a:t>fællesskaber for alle børn og </a:t>
            </a:r>
            <a:r>
              <a:rPr lang="da-DK" sz="2400" dirty="0" smtClean="0"/>
              <a:t>unge – </a:t>
            </a:r>
            <a:r>
              <a:rPr lang="da-DK" sz="2400" dirty="0" smtClean="0">
                <a:hlinkClick r:id="rId6"/>
              </a:rPr>
              <a:t>læs mere </a:t>
            </a:r>
            <a:r>
              <a:rPr lang="da-DK" sz="2400" dirty="0" smtClean="0">
                <a:hlinkClick r:id="rId6"/>
              </a:rPr>
              <a:t>i punkt 186.</a:t>
            </a:r>
            <a:endParaRPr lang="da-DK" sz="2400" dirty="0" smtClean="0">
              <a:solidFill>
                <a:schemeClr val="tx2"/>
              </a:solidFill>
            </a:endParaRPr>
          </a:p>
          <a:p>
            <a:endParaRPr lang="da-DK" b="1" dirty="0"/>
          </a:p>
          <a:p>
            <a:r>
              <a:rPr lang="da-DK" b="1" dirty="0" smtClean="0"/>
              <a:t>Spørgsmål? </a:t>
            </a:r>
          </a:p>
          <a:p>
            <a:r>
              <a:rPr lang="da-DK" sz="2400" dirty="0" smtClean="0"/>
              <a:t>Skriv til:  </a:t>
            </a:r>
            <a:r>
              <a:rPr lang="da-DK" sz="2400" dirty="0" smtClean="0">
                <a:hlinkClick r:id="rId7"/>
              </a:rPr>
              <a:t>skoleogboern@roskilde.dk</a:t>
            </a:r>
            <a:r>
              <a:rPr lang="da-DK" sz="2400" dirty="0" smtClean="0"/>
              <a:t> </a:t>
            </a:r>
            <a:endParaRPr lang="da-DK" sz="2400" dirty="0"/>
          </a:p>
        </p:txBody>
      </p:sp>
      <p:sp>
        <p:nvSpPr>
          <p:cNvPr id="7" name="Pladsholder til tekst 1"/>
          <p:cNvSpPr>
            <a:spLocks noGrp="1"/>
          </p:cNvSpPr>
          <p:nvPr>
            <p:ph type="body" sz="quarter" idx="16"/>
          </p:nvPr>
        </p:nvSpPr>
        <p:spPr>
          <a:xfrm>
            <a:off x="1852864" y="5492686"/>
            <a:ext cx="6853404" cy="6538542"/>
          </a:xfrm>
        </p:spPr>
        <p:txBody>
          <a:bodyPr/>
          <a:lstStyle/>
          <a:p>
            <a:r>
              <a:rPr lang="da-DK" b="1" dirty="0" smtClean="0"/>
              <a:t>Tid og sted</a:t>
            </a:r>
            <a:endParaRPr lang="da-DK" b="1" dirty="0"/>
          </a:p>
          <a:p>
            <a:r>
              <a:rPr lang="da-DK" sz="2400" dirty="0" smtClean="0"/>
              <a:t>Tirsdag </a:t>
            </a:r>
            <a:r>
              <a:rPr lang="da-DK" sz="2400" dirty="0"/>
              <a:t>den </a:t>
            </a:r>
            <a:r>
              <a:rPr lang="da-DK" sz="2400" dirty="0" smtClean="0"/>
              <a:t>12. november </a:t>
            </a:r>
            <a:r>
              <a:rPr lang="da-DK" sz="2400" dirty="0"/>
              <a:t>kl. 17.00-19.00</a:t>
            </a:r>
          </a:p>
          <a:p>
            <a:r>
              <a:rPr lang="da-DK" sz="2400" dirty="0"/>
              <a:t>Kantinen på Roskilde </a:t>
            </a:r>
            <a:r>
              <a:rPr lang="da-DK" sz="2400" dirty="0" smtClean="0"/>
              <a:t>Rådhus</a:t>
            </a:r>
            <a:br>
              <a:rPr lang="da-DK" sz="2400" dirty="0" smtClean="0"/>
            </a:br>
            <a:r>
              <a:rPr lang="da-DK" sz="2400" dirty="0" smtClean="0"/>
              <a:t>Rådhusbuen </a:t>
            </a:r>
            <a:r>
              <a:rPr lang="da-DK" sz="2400" dirty="0"/>
              <a:t>1, 4000 Roskilde</a:t>
            </a:r>
          </a:p>
          <a:p>
            <a:endParaRPr lang="da-DK" dirty="0"/>
          </a:p>
          <a:p>
            <a:r>
              <a:rPr lang="da-DK" b="1" dirty="0"/>
              <a:t>Tilmelding</a:t>
            </a:r>
          </a:p>
          <a:p>
            <a:r>
              <a:rPr lang="da-DK" sz="2400" dirty="0"/>
              <a:t>Lederen tilmelder bestyrelsen ved at sende en mail til </a:t>
            </a:r>
            <a:r>
              <a:rPr lang="da-DK" sz="2400" dirty="0">
                <a:hlinkClick r:id="rId7"/>
              </a:rPr>
              <a:t>skoleogboern@roskilde.dk</a:t>
            </a:r>
            <a:r>
              <a:rPr lang="da-DK" sz="2400" dirty="0"/>
              <a:t> med det samlede </a:t>
            </a:r>
            <a:r>
              <a:rPr lang="da-DK" sz="2400" dirty="0" smtClean="0"/>
              <a:t>deltagerantal.</a:t>
            </a:r>
          </a:p>
          <a:p>
            <a:r>
              <a:rPr lang="da-DK" sz="2400" dirty="0" smtClean="0"/>
              <a:t>Frist: </a:t>
            </a:r>
            <a:r>
              <a:rPr lang="da-DK" sz="2400" dirty="0"/>
              <a:t>senest den 1. </a:t>
            </a:r>
            <a:r>
              <a:rPr lang="da-DK" sz="2400" dirty="0" smtClean="0"/>
              <a:t>november 2024.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314167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Roskilde Kommune - sort logo">
  <a:themeElements>
    <a:clrScheme name="Roskilde Kommune">
      <a:dk1>
        <a:sysClr val="windowText" lastClr="000000"/>
      </a:dk1>
      <a:lt1>
        <a:sysClr val="window" lastClr="FFFFFF"/>
      </a:lt1>
      <a:dk2>
        <a:srgbClr val="FD552B"/>
      </a:dk2>
      <a:lt2>
        <a:srgbClr val="FEAA95"/>
      </a:lt2>
      <a:accent1>
        <a:srgbClr val="466EFF"/>
      </a:accent1>
      <a:accent2>
        <a:srgbClr val="A3B7E1"/>
      </a:accent2>
      <a:accent3>
        <a:srgbClr val="46B478"/>
      </a:accent3>
      <a:accent4>
        <a:srgbClr val="A3DABC"/>
      </a:accent4>
      <a:accent5>
        <a:srgbClr val="FFAA00"/>
      </a:accent5>
      <a:accent6>
        <a:srgbClr val="FFD580"/>
      </a:accent6>
      <a:hlink>
        <a:srgbClr val="000000"/>
      </a:hlink>
      <a:folHlink>
        <a:srgbClr val="000000"/>
      </a:folHlink>
    </a:clrScheme>
    <a:fontScheme name="Roskilde Kommune PP">
      <a:majorFont>
        <a:latin typeface="Montserrat Black italic"/>
        <a:ea typeface=""/>
        <a:cs typeface=""/>
      </a:majorFont>
      <a:minorFont>
        <a:latin typeface="Montserrat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sz="3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.potx" id="{CA702111-2550-4A74-A8E6-F2E49D66B0B2}" vid="{9190DD14-7628-47E8-A572-5542055997C4}"/>
    </a:ext>
  </a:extLst>
</a:theme>
</file>

<file path=ppt/theme/theme2.xml><?xml version="1.0" encoding="utf-8"?>
<a:theme xmlns:a="http://schemas.openxmlformats.org/drawingml/2006/main" name="Roskilde Kommune - hvid logo">
  <a:themeElements>
    <a:clrScheme name="Roskilde Kommune">
      <a:dk1>
        <a:sysClr val="windowText" lastClr="000000"/>
      </a:dk1>
      <a:lt1>
        <a:sysClr val="window" lastClr="FFFFFF"/>
      </a:lt1>
      <a:dk2>
        <a:srgbClr val="FD552B"/>
      </a:dk2>
      <a:lt2>
        <a:srgbClr val="FEAA95"/>
      </a:lt2>
      <a:accent1>
        <a:srgbClr val="466EFF"/>
      </a:accent1>
      <a:accent2>
        <a:srgbClr val="A3B7E1"/>
      </a:accent2>
      <a:accent3>
        <a:srgbClr val="46B478"/>
      </a:accent3>
      <a:accent4>
        <a:srgbClr val="A3DABC"/>
      </a:accent4>
      <a:accent5>
        <a:srgbClr val="FFAA00"/>
      </a:accent5>
      <a:accent6>
        <a:srgbClr val="FFD580"/>
      </a:accent6>
      <a:hlink>
        <a:srgbClr val="000000"/>
      </a:hlink>
      <a:folHlink>
        <a:srgbClr val="000000"/>
      </a:folHlink>
    </a:clrScheme>
    <a:fontScheme name="Roskilde Kommune PP">
      <a:majorFont>
        <a:latin typeface="Montserrat Black italic"/>
        <a:ea typeface=""/>
        <a:cs typeface=""/>
      </a:majorFont>
      <a:minorFont>
        <a:latin typeface="Montserrat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sz="3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.potx" id="{CA702111-2550-4A74-A8E6-F2E49D66B0B2}" vid="{EAAA2816-C24C-40BF-822C-F70E5C3F014F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skabelon</Template>
  <TotalTime>1687</TotalTime>
  <Words>783</Words>
  <Application>Microsoft Office PowerPoint</Application>
  <PresentationFormat>Brugerdefineret</PresentationFormat>
  <Paragraphs>92</Paragraphs>
  <Slides>6</Slides>
  <Notes>2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2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6</vt:i4>
      </vt:variant>
    </vt:vector>
  </HeadingPairs>
  <TitlesOfParts>
    <vt:vector size="14" baseType="lpstr">
      <vt:lpstr>Montserrat Medium</vt:lpstr>
      <vt:lpstr>Calibri</vt:lpstr>
      <vt:lpstr>Wingdings</vt:lpstr>
      <vt:lpstr>Montserrat Black italic</vt:lpstr>
      <vt:lpstr>Arial</vt:lpstr>
      <vt:lpstr>Roskilde Kommune - sort logo</vt:lpstr>
      <vt:lpstr>Roskilde Kommune - hvid logo</vt:lpstr>
      <vt:lpstr>think-cell Slide</vt:lpstr>
      <vt:lpstr>Fællesmøde for forældrebestyrelser</vt:lpstr>
      <vt:lpstr>Sæt kryds i kalenderen den 12. november kl. 17.00-19.00</vt:lpstr>
      <vt:lpstr>Stærke fællesskaber for alle børn og unge </vt:lpstr>
      <vt:lpstr>Stærke fællesskaber for alle børn og unge</vt:lpstr>
      <vt:lpstr>Kom og vær med </vt:lpstr>
      <vt:lpstr>Vi glæder os til at se jer! </vt:lpstr>
    </vt:vector>
  </TitlesOfParts>
  <Company>Roskilde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Invitation til fællesmøde for forældrebestyrelser</dc:title>
  <dc:creator>Birgit Gamborg Sommer RoskildeKommune</dc:creator>
  <cp:lastModifiedBy>Nanna Hedegaard Schultz</cp:lastModifiedBy>
  <cp:revision>103</cp:revision>
  <cp:lastPrinted>2024-08-09T07:59:41Z</cp:lastPrinted>
  <dcterms:created xsi:type="dcterms:W3CDTF">2024-06-26T08:47:26Z</dcterms:created>
  <dcterms:modified xsi:type="dcterms:W3CDTF">2024-10-01T09:52:37Z</dcterms:modified>
</cp:coreProperties>
</file>